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1" r:id="rId2"/>
    <p:sldId id="283" r:id="rId3"/>
    <p:sldId id="284" r:id="rId4"/>
    <p:sldId id="285" r:id="rId5"/>
    <p:sldId id="287" r:id="rId6"/>
    <p:sldId id="311" r:id="rId7"/>
    <p:sldId id="296" r:id="rId8"/>
    <p:sldId id="297" r:id="rId9"/>
    <p:sldId id="310" r:id="rId10"/>
    <p:sldId id="303" r:id="rId11"/>
    <p:sldId id="304" r:id="rId12"/>
    <p:sldId id="314" r:id="rId13"/>
    <p:sldId id="312" r:id="rId14"/>
    <p:sldId id="300" r:id="rId15"/>
    <p:sldId id="302" r:id="rId16"/>
    <p:sldId id="267" r:id="rId17"/>
    <p:sldId id="313" r:id="rId18"/>
    <p:sldId id="268" r:id="rId19"/>
    <p:sldId id="298" r:id="rId20"/>
    <p:sldId id="269" r:id="rId21"/>
    <p:sldId id="309" r:id="rId22"/>
    <p:sldId id="307" r:id="rId23"/>
    <p:sldId id="316" r:id="rId24"/>
  </p:sldIdLst>
  <p:sldSz cx="12192000" cy="6858000"/>
  <p:notesSz cx="6858000" cy="9144000"/>
  <p:embeddedFontLst>
    <p:embeddedFont>
      <p:font typeface="字魂105号-简雅黑" panose="02010600030101010101" charset="-122"/>
      <p:regular r:id="rId26"/>
    </p:embeddedFont>
    <p:embeddedFont>
      <p:font typeface="字魂59号-创粗黑" panose="00000500000000000000" charset="-122"/>
      <p:regular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黑体" panose="02010609060101010101" pitchFamily="49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1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qi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1109"/>
    <a:srgbClr val="424954"/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1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417" y="51"/>
      </p:cViewPr>
      <p:guideLst>
        <p:guide orient="horz" pos="1221"/>
        <p:guide pos="37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6F278-ABF0-48CA-ADF0-1D43CCA8A181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22.jpe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5346065" y="-24130"/>
            <a:ext cx="6801485" cy="6882130"/>
          </a:xfrm>
          <a:custGeom>
            <a:avLst/>
            <a:gdLst>
              <a:gd name="connsiteX0" fmla="*/ 0 w 10711"/>
              <a:gd name="connsiteY0" fmla="*/ 0 h 10838"/>
              <a:gd name="connsiteX1" fmla="*/ 10711 w 10711"/>
              <a:gd name="connsiteY1" fmla="*/ 0 h 10838"/>
              <a:gd name="connsiteX2" fmla="*/ 10711 w 10711"/>
              <a:gd name="connsiteY2" fmla="*/ 10838 h 10838"/>
              <a:gd name="connsiteX3" fmla="*/ 389 w 10711"/>
              <a:gd name="connsiteY3" fmla="*/ 10838 h 10838"/>
              <a:gd name="connsiteX4" fmla="*/ 3252 w 10711"/>
              <a:gd name="connsiteY4" fmla="*/ 5548 h 10838"/>
              <a:gd name="connsiteX5" fmla="*/ 0 w 10711"/>
              <a:gd name="connsiteY5" fmla="*/ 0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1" h="10838">
                <a:moveTo>
                  <a:pt x="0" y="0"/>
                </a:moveTo>
                <a:lnTo>
                  <a:pt x="10711" y="0"/>
                </a:lnTo>
                <a:lnTo>
                  <a:pt x="10711" y="10838"/>
                </a:lnTo>
                <a:lnTo>
                  <a:pt x="389" y="10838"/>
                </a:lnTo>
                <a:cubicBezTo>
                  <a:pt x="1924" y="9872"/>
                  <a:pt x="3324" y="7467"/>
                  <a:pt x="3252" y="5548"/>
                </a:cubicBezTo>
                <a:cubicBezTo>
                  <a:pt x="3409" y="3114"/>
                  <a:pt x="1341" y="6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2715"/>
            <a:ext cx="1664970" cy="1316355"/>
          </a:xfrm>
          <a:prstGeom prst="rect">
            <a:avLst/>
          </a:prstGeom>
        </p:spPr>
      </p:pic>
      <p:pic>
        <p:nvPicPr>
          <p:cNvPr id="8" name="图片 7" descr="/private/var/folders/1p/_mrv8slj66dg2v6r4h302yv40000gn/T/com.kingsoft.wpsoffice.mac/picturecompress_20230413155656/output_1.jpgoutput_1"/>
          <p:cNvPicPr>
            <a:picLocks noChangeAspect="1"/>
          </p:cNvPicPr>
          <p:nvPr/>
        </p:nvPicPr>
        <p:blipFill>
          <a:blip r:embed="rId6"/>
          <a:srcRect l="15" t="10216" b="5838"/>
          <a:stretch>
            <a:fillRect/>
          </a:stretch>
        </p:blipFill>
        <p:spPr>
          <a:xfrm>
            <a:off x="5969635" y="0"/>
            <a:ext cx="6222365" cy="68745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78" h="10800">
                <a:moveTo>
                  <a:pt x="0" y="0"/>
                </a:moveTo>
                <a:lnTo>
                  <a:pt x="8678" y="0"/>
                </a:lnTo>
                <a:lnTo>
                  <a:pt x="8678" y="10800"/>
                </a:lnTo>
                <a:lnTo>
                  <a:pt x="0" y="10800"/>
                </a:lnTo>
                <a:cubicBezTo>
                  <a:pt x="1415" y="9815"/>
                  <a:pt x="2567" y="7298"/>
                  <a:pt x="2473" y="5400"/>
                </a:cubicBezTo>
                <a:cubicBezTo>
                  <a:pt x="2592" y="3171"/>
                  <a:pt x="1171" y="849"/>
                  <a:pt x="0" y="0"/>
                </a:cubicBez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583565" y="2221230"/>
            <a:ext cx="601916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600" b="1" dirty="0" err="1">
                <a:solidFill>
                  <a:srgbClr val="A52F13"/>
                </a:solidFill>
                <a:latin typeface="黑体" charset="0"/>
                <a:ea typeface="黑体" charset="0"/>
                <a:cs typeface="黑体" charset="0"/>
              </a:rPr>
              <a:t>厦门大学毕业答辩PPT模板</a:t>
            </a:r>
            <a:endParaRPr sz="6600" b="1" dirty="0">
              <a:solidFill>
                <a:srgbClr val="A52F13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55650" y="4441190"/>
            <a:ext cx="4762500" cy="152400"/>
            <a:chOff x="1283" y="5427"/>
            <a:chExt cx="7500" cy="24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283" y="5475"/>
              <a:ext cx="7500" cy="0"/>
            </a:xfrm>
            <a:prstGeom prst="line">
              <a:avLst/>
            </a:prstGeom>
            <a:ln>
              <a:solidFill>
                <a:srgbClr val="A52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854" y="5427"/>
              <a:ext cx="263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855" y="5479"/>
              <a:ext cx="261" cy="188"/>
              <a:chOff x="1855" y="5499"/>
              <a:chExt cx="261" cy="188"/>
            </a:xfrm>
          </p:grpSpPr>
          <p:cxnSp>
            <p:nvCxnSpPr>
              <p:cNvPr id="28" name="直接连接符 27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1855" y="5499"/>
                <a:ext cx="131" cy="188"/>
              </a:xfrm>
              <a:prstGeom prst="line">
                <a:avLst/>
              </a:prstGeom>
              <a:ln>
                <a:solidFill>
                  <a:srgbClr val="A52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>
                <p:custDataLst>
                  <p:tags r:id="rId3"/>
                </p:custDataLst>
              </p:nvPr>
            </p:nvCxnSpPr>
            <p:spPr>
              <a:xfrm flipH="1">
                <a:off x="1986" y="5499"/>
                <a:ext cx="131" cy="188"/>
              </a:xfrm>
              <a:prstGeom prst="line">
                <a:avLst/>
              </a:prstGeom>
              <a:ln>
                <a:solidFill>
                  <a:srgbClr val="A52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private/var/folders/1p/_mrv8slj66dg2v6r4h302yv40000gn/T/com.kingsoft.wpsoffice.mac/picturecompress_20230413175714/output_1.jpgoutput_1"/>
          <p:cNvPicPr>
            <a:picLocks noChangeAspect="1"/>
          </p:cNvPicPr>
          <p:nvPr/>
        </p:nvPicPr>
        <p:blipFill>
          <a:blip r:embed="rId2"/>
          <a:srcRect t="11796" b="47387"/>
          <a:stretch>
            <a:fillRect/>
          </a:stretch>
        </p:blipFill>
        <p:spPr>
          <a:xfrm>
            <a:off x="0" y="3952240"/>
            <a:ext cx="12192635" cy="293751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640715" y="567055"/>
            <a:ext cx="10911840" cy="2934335"/>
            <a:chOff x="1026" y="1266"/>
            <a:chExt cx="17184" cy="4621"/>
          </a:xfrm>
        </p:grpSpPr>
        <p:grpSp>
          <p:nvGrpSpPr>
            <p:cNvPr id="12" name="组合 11"/>
            <p:cNvGrpSpPr/>
            <p:nvPr/>
          </p:nvGrpSpPr>
          <p:grpSpPr>
            <a:xfrm>
              <a:off x="1026" y="1266"/>
              <a:ext cx="7815" cy="1975"/>
              <a:chOff x="9729" y="4849"/>
              <a:chExt cx="7815" cy="1975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917" y="5012"/>
                <a:ext cx="7627" cy="18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9729" y="4849"/>
                <a:ext cx="2146" cy="1557"/>
                <a:chOff x="6177683" y="1666134"/>
                <a:chExt cx="1362525" cy="988578"/>
              </a:xfrm>
              <a:solidFill>
                <a:srgbClr val="424954"/>
              </a:solidFill>
            </p:grpSpPr>
            <p:sp>
              <p:nvSpPr>
                <p:cNvPr id="35" name="矩形 34"/>
                <p:cNvSpPr/>
                <p:nvPr/>
              </p:nvSpPr>
              <p:spPr>
                <a:xfrm rot="5400000">
                  <a:off x="5743333" y="2100484"/>
                  <a:ext cx="988578" cy="1198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10106" y="5361"/>
                <a:ext cx="1626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01</a:t>
                </a:r>
                <a:endPara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1874" y="5506"/>
                <a:ext cx="4973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在此输入文字内容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0395" y="1372"/>
              <a:ext cx="7815" cy="1975"/>
              <a:chOff x="9729" y="4849"/>
              <a:chExt cx="7815" cy="197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917" y="5012"/>
                <a:ext cx="7627" cy="18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9729" y="4849"/>
                <a:ext cx="2146" cy="1557"/>
                <a:chOff x="6177683" y="1666134"/>
                <a:chExt cx="1362525" cy="988578"/>
              </a:xfrm>
              <a:solidFill>
                <a:srgbClr val="424954"/>
              </a:solidFill>
            </p:grpSpPr>
            <p:sp>
              <p:nvSpPr>
                <p:cNvPr id="18" name="矩形 17"/>
                <p:cNvSpPr/>
                <p:nvPr/>
              </p:nvSpPr>
              <p:spPr>
                <a:xfrm rot="5400000">
                  <a:off x="5743333" y="2100484"/>
                  <a:ext cx="988578" cy="1198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文本框 21"/>
              <p:cNvSpPr txBox="1"/>
              <p:nvPr/>
            </p:nvSpPr>
            <p:spPr>
              <a:xfrm>
                <a:off x="10106" y="5361"/>
                <a:ext cx="1626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02</a:t>
                </a:r>
                <a:endPara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874" y="5506"/>
                <a:ext cx="4973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在此输入文字内容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026" y="3912"/>
              <a:ext cx="7815" cy="1975"/>
              <a:chOff x="9729" y="4849"/>
              <a:chExt cx="7815" cy="1975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917" y="5012"/>
                <a:ext cx="7627" cy="18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9729" y="4849"/>
                <a:ext cx="2146" cy="1557"/>
                <a:chOff x="6177683" y="1666134"/>
                <a:chExt cx="1362525" cy="988578"/>
              </a:xfrm>
              <a:solidFill>
                <a:srgbClr val="424954"/>
              </a:solidFill>
            </p:grpSpPr>
            <p:sp>
              <p:nvSpPr>
                <p:cNvPr id="27" name="矩形 26"/>
                <p:cNvSpPr/>
                <p:nvPr/>
              </p:nvSpPr>
              <p:spPr>
                <a:xfrm rot="5400000">
                  <a:off x="5743333" y="2100484"/>
                  <a:ext cx="988578" cy="1198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文本框 29"/>
              <p:cNvSpPr txBox="1"/>
              <p:nvPr/>
            </p:nvSpPr>
            <p:spPr>
              <a:xfrm>
                <a:off x="10106" y="5361"/>
                <a:ext cx="1626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03</a:t>
                </a:r>
                <a:endPara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1874" y="5506"/>
                <a:ext cx="4973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在此输入文字内容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0394" y="3888"/>
              <a:ext cx="7815" cy="1975"/>
              <a:chOff x="9729" y="4849"/>
              <a:chExt cx="7815" cy="1975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17" y="5012"/>
                <a:ext cx="7627" cy="18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9729" y="4849"/>
                <a:ext cx="2146" cy="1557"/>
                <a:chOff x="6177683" y="1666134"/>
                <a:chExt cx="1362525" cy="988578"/>
              </a:xfrm>
              <a:solidFill>
                <a:srgbClr val="424954"/>
              </a:solidFill>
            </p:grpSpPr>
            <p:sp>
              <p:nvSpPr>
                <p:cNvPr id="39" name="矩形 38"/>
                <p:cNvSpPr/>
                <p:nvPr/>
              </p:nvSpPr>
              <p:spPr>
                <a:xfrm rot="5400000">
                  <a:off x="5743333" y="2100484"/>
                  <a:ext cx="988578" cy="1198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2" name="文本框 41"/>
              <p:cNvSpPr txBox="1"/>
              <p:nvPr/>
            </p:nvSpPr>
            <p:spPr>
              <a:xfrm>
                <a:off x="10106" y="5361"/>
                <a:ext cx="1626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04</a:t>
                </a:r>
                <a:endParaRPr lang="zh-CN" alt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874" y="5506"/>
                <a:ext cx="4973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在此输入文字内容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芙蓉湖1"/>
          <p:cNvPicPr>
            <a:picLocks noChangeAspect="1"/>
          </p:cNvPicPr>
          <p:nvPr/>
        </p:nvPicPr>
        <p:blipFill>
          <a:blip r:embed="rId4"/>
          <a:srcRect b="47724"/>
          <a:stretch>
            <a:fillRect/>
          </a:stretch>
        </p:blipFill>
        <p:spPr>
          <a:xfrm>
            <a:off x="0" y="3366135"/>
            <a:ext cx="12192000" cy="349250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0" y="0"/>
            <a:ext cx="12192635" cy="745490"/>
          </a:xfrm>
          <a:prstGeom prst="rect">
            <a:avLst/>
          </a:prstGeom>
          <a:solidFill>
            <a:srgbClr val="9B2D1F"/>
          </a:solidFill>
          <a:ln>
            <a:noFill/>
          </a:ln>
        </p:spPr>
        <p:style>
          <a:lnRef idx="2">
            <a:srgbClr val="D34817">
              <a:shade val="50000"/>
            </a:srgbClr>
          </a:lnRef>
          <a:fillRef idx="1">
            <a:srgbClr val="D34817"/>
          </a:fillRef>
          <a:effectRef idx="0">
            <a:srgbClr val="D34817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71525" y="2064385"/>
            <a:ext cx="10650220" cy="2729230"/>
            <a:chOff x="1254" y="4816"/>
            <a:chExt cx="16772" cy="4298"/>
          </a:xfrm>
        </p:grpSpPr>
        <p:sp>
          <p:nvSpPr>
            <p:cNvPr id="28" name="圆角矩形 27"/>
            <p:cNvSpPr/>
            <p:nvPr>
              <p:custDataLst>
                <p:tags r:id="rId1"/>
              </p:custDataLst>
            </p:nvPr>
          </p:nvSpPr>
          <p:spPr>
            <a:xfrm>
              <a:off x="1254" y="4816"/>
              <a:ext cx="8058" cy="4299"/>
            </a:xfrm>
            <a:prstGeom prst="roundRect">
              <a:avLst>
                <a:gd name="adj" fmla="val 669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Light" panose="020B0300000000000000" pitchFamily="34" charset="-122"/>
              </a:endParaRPr>
            </a:p>
          </p:txBody>
        </p:sp>
        <p:sp>
          <p:nvSpPr>
            <p:cNvPr id="6" name="圆角矩形 5"/>
            <p:cNvSpPr/>
            <p:nvPr>
              <p:custDataLst>
                <p:tags r:id="rId2"/>
              </p:custDataLst>
            </p:nvPr>
          </p:nvSpPr>
          <p:spPr>
            <a:xfrm>
              <a:off x="9968" y="4816"/>
              <a:ext cx="8058" cy="4299"/>
            </a:xfrm>
            <a:prstGeom prst="roundRect">
              <a:avLst>
                <a:gd name="adj" fmla="val 669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813550" y="2471420"/>
            <a:ext cx="22250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输入你的标题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77290" y="2472055"/>
            <a:ext cx="22250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输入你的标题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77290" y="2827655"/>
            <a:ext cx="3157855" cy="138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î$ļïḋê"/>
          <p:cNvSpPr txBox="1"/>
          <p:nvPr/>
        </p:nvSpPr>
        <p:spPr>
          <a:xfrm>
            <a:off x="4298692" y="60237"/>
            <a:ext cx="359461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PROFIT</a:t>
            </a:r>
          </a:p>
        </p:txBody>
      </p:sp>
      <p:sp>
        <p:nvSpPr>
          <p:cNvPr id="16" name="文本框 246"/>
          <p:cNvSpPr txBox="1"/>
          <p:nvPr/>
        </p:nvSpPr>
        <p:spPr>
          <a:xfrm>
            <a:off x="1479550" y="1018268"/>
            <a:ext cx="9232899" cy="36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Lorem ipsum dolor sit amet, consectetur adipiscing elit. Lorem ipsum dolor sit amet, consectetur adipiscing elit.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6CD6E4-7DFE-4B8B-BF40-6E25BD420F69}"/>
              </a:ext>
            </a:extLst>
          </p:cNvPr>
          <p:cNvSpPr txBox="1"/>
          <p:nvPr/>
        </p:nvSpPr>
        <p:spPr>
          <a:xfrm>
            <a:off x="6840382" y="2827655"/>
            <a:ext cx="2099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8519795" cy="2078355"/>
          </a:xfrm>
          <a:prstGeom prst="rect">
            <a:avLst/>
          </a:prstGeom>
          <a:solidFill>
            <a:srgbClr val="9B2D1F"/>
          </a:solidFill>
          <a:ln>
            <a:noFill/>
          </a:ln>
        </p:spPr>
        <p:style>
          <a:lnRef idx="2">
            <a:srgbClr val="D34817">
              <a:shade val="50000"/>
            </a:srgbClr>
          </a:lnRef>
          <a:fillRef idx="1">
            <a:srgbClr val="D34817"/>
          </a:fillRef>
          <a:effectRef idx="0">
            <a:srgbClr val="D34817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/private/var/folders/1p/_mrv8slj66dg2v6r4h302yv40000gn/T/com.kingsoft.wpsoffice.mac/picturecompress_20230413181229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355" y="-635"/>
            <a:ext cx="4322445" cy="685863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104900" y="578485"/>
            <a:ext cx="5706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微信由于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2010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月筹划启动，由腾讯广州研发中心产品团队打造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微信由于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2010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月筹划启动，由腾讯广州研发中心产品团队打造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104900" y="2534285"/>
            <a:ext cx="10122535" cy="3948430"/>
            <a:chOff x="978" y="3991"/>
            <a:chExt cx="15941" cy="6218"/>
          </a:xfrm>
        </p:grpSpPr>
        <p:grpSp>
          <p:nvGrpSpPr>
            <p:cNvPr id="30" name="组合 29"/>
            <p:cNvGrpSpPr/>
            <p:nvPr/>
          </p:nvGrpSpPr>
          <p:grpSpPr>
            <a:xfrm>
              <a:off x="978" y="3991"/>
              <a:ext cx="4446" cy="6218"/>
              <a:chOff x="13780" y="3043"/>
              <a:chExt cx="4772" cy="621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3780" y="3043"/>
                <a:ext cx="4772" cy="62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4019" y="4940"/>
                <a:ext cx="350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r">
                  <a:defRPr>
                    <a:solidFill>
                      <a:schemeClr val="bg1"/>
                    </a:solidFill>
                    <a:effectLst>
                      <a:outerShdw blurRad="152400" dist="50800" dir="5400000" algn="ctr" rotWithShape="0">
                        <a:schemeClr val="tx1"/>
                      </a:outerShdw>
                    </a:effectLst>
                    <a:latin typeface="FZZhengHeiS-DB-GB" panose="02000000000000000000" pitchFamily="2" charset="0"/>
                    <a:ea typeface="FZZhengHeiS-DB-GB" panose="02000000000000000000" pitchFamily="2" charset="0"/>
                  </a:defRPr>
                </a:lvl1pPr>
              </a:lstStyle>
              <a:p>
                <a:pPr algn="l"/>
                <a:r>
                  <a:rPr lang="zh-CN" altLang="en-US" dirty="0">
                    <a:solidFill>
                      <a:srgbClr val="424954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输入你的标题</a:t>
                </a: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14181" y="5634"/>
                <a:ext cx="418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43" y="3461"/>
                <a:ext cx="1201" cy="1201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6577" y="3991"/>
              <a:ext cx="4446" cy="6218"/>
              <a:chOff x="13780" y="3043"/>
              <a:chExt cx="4772" cy="621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3780" y="3043"/>
                <a:ext cx="4772" cy="62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4019" y="4940"/>
                <a:ext cx="350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r">
                  <a:defRPr>
                    <a:solidFill>
                      <a:schemeClr val="bg1"/>
                    </a:solidFill>
                    <a:effectLst>
                      <a:outerShdw blurRad="152400" dist="50800" dir="5400000" algn="ctr" rotWithShape="0">
                        <a:schemeClr val="tx1"/>
                      </a:outerShdw>
                    </a:effectLst>
                    <a:latin typeface="FZZhengHeiS-DB-GB" panose="02000000000000000000" pitchFamily="2" charset="0"/>
                    <a:ea typeface="FZZhengHeiS-DB-GB" panose="02000000000000000000" pitchFamily="2" charset="0"/>
                  </a:defRPr>
                </a:lvl1pPr>
              </a:lstStyle>
              <a:p>
                <a:pPr algn="l"/>
                <a:r>
                  <a:rPr lang="zh-CN" altLang="en-US" dirty="0">
                    <a:solidFill>
                      <a:srgbClr val="424954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输入你的标题</a:t>
                </a: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14181" y="5634"/>
                <a:ext cx="418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43" y="3461"/>
                <a:ext cx="1201" cy="1201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12473" y="3991"/>
              <a:ext cx="4446" cy="6218"/>
              <a:chOff x="13780" y="3043"/>
              <a:chExt cx="4772" cy="621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3780" y="3043"/>
                <a:ext cx="4772" cy="62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019" y="4940"/>
                <a:ext cx="350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r">
                  <a:defRPr>
                    <a:solidFill>
                      <a:schemeClr val="bg1"/>
                    </a:solidFill>
                    <a:effectLst>
                      <a:outerShdw blurRad="152400" dist="50800" dir="5400000" algn="ctr" rotWithShape="0">
                        <a:schemeClr val="tx1"/>
                      </a:outerShdw>
                    </a:effectLst>
                    <a:latin typeface="FZZhengHeiS-DB-GB" panose="02000000000000000000" pitchFamily="2" charset="0"/>
                    <a:ea typeface="FZZhengHeiS-DB-GB" panose="02000000000000000000" pitchFamily="2" charset="0"/>
                  </a:defRPr>
                </a:lvl1pPr>
              </a:lstStyle>
              <a:p>
                <a:pPr algn="l"/>
                <a:r>
                  <a:rPr lang="zh-CN" altLang="en-US" dirty="0">
                    <a:solidFill>
                      <a:srgbClr val="424954"/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输入你的标题</a:t>
                </a: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14181" y="5634"/>
                <a:ext cx="418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43" y="3461"/>
                <a:ext cx="1201" cy="1201"/>
              </a:xfrm>
              <a:prstGeom prst="rect">
                <a:avLst/>
              </a:prstGeom>
            </p:spPr>
          </p:pic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D4B292F-5F8F-46D2-A5FA-B225BEE21639}"/>
              </a:ext>
            </a:extLst>
          </p:cNvPr>
          <p:cNvSpPr txBox="1"/>
          <p:nvPr/>
        </p:nvSpPr>
        <p:spPr>
          <a:xfrm>
            <a:off x="1233146" y="4283710"/>
            <a:ext cx="2099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040FC34-4D43-4B89-8036-D7242F6EAF7D}"/>
              </a:ext>
            </a:extLst>
          </p:cNvPr>
          <p:cNvSpPr txBox="1"/>
          <p:nvPr/>
        </p:nvSpPr>
        <p:spPr>
          <a:xfrm>
            <a:off x="4815861" y="4283710"/>
            <a:ext cx="2099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80ECA97-261D-40C9-A714-18925B0FEA4A}"/>
              </a:ext>
            </a:extLst>
          </p:cNvPr>
          <p:cNvSpPr txBox="1"/>
          <p:nvPr/>
        </p:nvSpPr>
        <p:spPr>
          <a:xfrm>
            <a:off x="8545622" y="4283710"/>
            <a:ext cx="2099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private/var/folders/1p/_mrv8slj66dg2v6r4h302yv40000gn/T/com.kingsoft.wpsoffice.mac/picturecompress_20230413183038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125"/>
            <a:ext cx="6256020" cy="4171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14595" y="2683510"/>
            <a:ext cx="7177405" cy="2472055"/>
          </a:xfrm>
          <a:prstGeom prst="rect">
            <a:avLst/>
          </a:prstGeom>
          <a:solidFill>
            <a:srgbClr val="A911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+mj-ea"/>
              <a:ea typeface="+mj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101080" y="2517775"/>
            <a:ext cx="5005705" cy="2312035"/>
            <a:chOff x="5661" y="1230"/>
            <a:chExt cx="7883" cy="3641"/>
          </a:xfrm>
        </p:grpSpPr>
        <p:sp>
          <p:nvSpPr>
            <p:cNvPr id="28" name="文本框 27"/>
            <p:cNvSpPr txBox="1"/>
            <p:nvPr/>
          </p:nvSpPr>
          <p:spPr>
            <a:xfrm>
              <a:off x="7623" y="1230"/>
              <a:ext cx="3960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A52F13">
                          <a:alpha val="0"/>
                        </a:srgbClr>
                      </a:gs>
                    </a:gsLst>
                    <a:lin ang="5400000" scaled="0"/>
                  </a:gradFill>
                  <a:latin typeface="思源宋体 CN Heavy" panose="02020900000000000000" charset="-122"/>
                  <a:ea typeface="思源宋体 CN Heavy" panose="02020900000000000000" charset="-122"/>
                </a:rPr>
                <a:t>03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661" y="3282"/>
              <a:ext cx="788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Heavy" panose="02020900000000000000" charset="-122"/>
                  <a:sym typeface="+mn-ea"/>
                </a:rPr>
                <a:t>请输入标题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8980" y="4871"/>
              <a:ext cx="124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effectLst/>
                <a:latin typeface="黑体" charset="0"/>
                <a:ea typeface="黑体" charset="0"/>
                <a:cs typeface="+mn-ea"/>
                <a:sym typeface="+mn-lt"/>
              </a:rPr>
              <a:t>输入你的标题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YOUR ENGLISH TITLE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424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9110980" y="2116455"/>
            <a:ext cx="2376805" cy="3641725"/>
            <a:chOff x="13780" y="2905"/>
            <a:chExt cx="3743" cy="5735"/>
          </a:xfrm>
        </p:grpSpPr>
        <p:sp>
          <p:nvSpPr>
            <p:cNvPr id="2" name="矩形 1"/>
            <p:cNvSpPr/>
            <p:nvPr/>
          </p:nvSpPr>
          <p:spPr>
            <a:xfrm>
              <a:off x="13780" y="2905"/>
              <a:ext cx="1268" cy="264"/>
            </a:xfrm>
            <a:prstGeom prst="rect">
              <a:avLst/>
            </a:prstGeom>
            <a:solidFill>
              <a:srgbClr val="A911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3780" y="3043"/>
              <a:ext cx="3581" cy="55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4019" y="4940"/>
              <a:ext cx="350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dirty="0">
                  <a:solidFill>
                    <a:srgbClr val="424954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4181" y="5634"/>
              <a:ext cx="418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3" y="3461"/>
              <a:ext cx="1201" cy="1201"/>
            </a:xfrm>
            <a:prstGeom prst="rect">
              <a:avLst/>
            </a:prstGeom>
          </p:spPr>
        </p:pic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  <p:pic>
        <p:nvPicPr>
          <p:cNvPr id="17" name="图片 16" descr="屋檐一角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075" y="2204085"/>
            <a:ext cx="4745990" cy="311277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165860" y="2116455"/>
            <a:ext cx="2376805" cy="3641725"/>
            <a:chOff x="13780" y="2905"/>
            <a:chExt cx="3743" cy="5735"/>
          </a:xfrm>
        </p:grpSpPr>
        <p:sp>
          <p:nvSpPr>
            <p:cNvPr id="19" name="矩形 18"/>
            <p:cNvSpPr/>
            <p:nvPr/>
          </p:nvSpPr>
          <p:spPr>
            <a:xfrm>
              <a:off x="13780" y="2905"/>
              <a:ext cx="1268" cy="264"/>
            </a:xfrm>
            <a:prstGeom prst="rect">
              <a:avLst/>
            </a:prstGeom>
            <a:solidFill>
              <a:srgbClr val="A911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780" y="3043"/>
              <a:ext cx="3581" cy="55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019" y="4940"/>
              <a:ext cx="350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dirty="0">
                  <a:solidFill>
                    <a:srgbClr val="424954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14181" y="5634"/>
              <a:ext cx="418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3" y="3461"/>
              <a:ext cx="1201" cy="1201"/>
            </a:xfrm>
            <a:prstGeom prst="rect">
              <a:avLst/>
            </a:prstGeom>
          </p:spPr>
        </p:pic>
      </p:grpSp>
      <p:sp>
        <p:nvSpPr>
          <p:cNvPr id="31" name="矩形 30"/>
          <p:cNvSpPr/>
          <p:nvPr/>
        </p:nvSpPr>
        <p:spPr>
          <a:xfrm>
            <a:off x="3877945" y="5449570"/>
            <a:ext cx="4770120" cy="307975"/>
          </a:xfrm>
          <a:prstGeom prst="rect">
            <a:avLst/>
          </a:prstGeom>
          <a:solidFill>
            <a:srgbClr val="A911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8DAD525-E788-4B4C-A116-370DDD4E9E30}"/>
              </a:ext>
            </a:extLst>
          </p:cNvPr>
          <p:cNvSpPr txBox="1"/>
          <p:nvPr/>
        </p:nvSpPr>
        <p:spPr>
          <a:xfrm>
            <a:off x="1317625" y="4028216"/>
            <a:ext cx="2099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270EB6-41F3-488D-B54E-DD8335D9DA04}"/>
              </a:ext>
            </a:extLst>
          </p:cNvPr>
          <p:cNvSpPr txBox="1"/>
          <p:nvPr/>
        </p:nvSpPr>
        <p:spPr>
          <a:xfrm>
            <a:off x="9262745" y="4028216"/>
            <a:ext cx="2099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/private/var/folders/1p/_mrv8slj66dg2v6r4h302yv40000gn/T/com.kingsoft.wpsoffice.mac/picturecompress_20230413175029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85" y="2909570"/>
            <a:ext cx="6271260" cy="39484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61085" y="0"/>
            <a:ext cx="6249035" cy="2717800"/>
          </a:xfrm>
          <a:prstGeom prst="rect">
            <a:avLst/>
          </a:prstGeom>
          <a:solidFill>
            <a:srgbClr val="9B2D1F"/>
          </a:solidFill>
          <a:ln>
            <a:noFill/>
          </a:ln>
        </p:spPr>
        <p:style>
          <a:lnRef idx="2">
            <a:srgbClr val="D34817">
              <a:shade val="50000"/>
            </a:srgbClr>
          </a:lnRef>
          <a:fillRef idx="1">
            <a:srgbClr val="D34817"/>
          </a:fillRef>
          <a:effectRef idx="0">
            <a:srgbClr val="D34817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46"/>
          <p:cNvSpPr txBox="1"/>
          <p:nvPr/>
        </p:nvSpPr>
        <p:spPr>
          <a:xfrm>
            <a:off x="1397635" y="1005840"/>
            <a:ext cx="5513070" cy="121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9pPr>
          </a:lstStyle>
          <a:p>
            <a:pPr>
              <a:lnSpc>
                <a:spcPts val="2200"/>
              </a:lnSpc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Lorem ipsum dolor sit amet, consectetur adipiscing elit. Lorem ipsum dolor sit amet, consectetur adipiscing elit. </a:t>
            </a:r>
            <a:r>
              <a:rPr lang="en-US" altLang="zh-CN" sz="1600" b="1" kern="0" dirty="0">
                <a:solidFill>
                  <a:sysClr val="window" lastClr="FFFFFF"/>
                </a:solidFill>
              </a:rPr>
              <a:t>Lorem ipsum dolor sit amet, consectetur adipiscing elit. </a:t>
            </a:r>
            <a:endParaRPr lang="zh-CN" altLang="en-US" sz="1600" b="1" kern="0" dirty="0">
              <a:solidFill>
                <a:sysClr val="window" lastClr="FFFFFF"/>
              </a:solidFill>
            </a:endParaRPr>
          </a:p>
        </p:txBody>
      </p:sp>
      <p:sp>
        <p:nvSpPr>
          <p:cNvPr id="13" name="文本框 27"/>
          <p:cNvSpPr txBox="1"/>
          <p:nvPr/>
        </p:nvSpPr>
        <p:spPr>
          <a:xfrm>
            <a:off x="1397635" y="598805"/>
            <a:ext cx="3670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字魂58号-创中黑" charset="0"/>
                <a:ea typeface="字魂58号-创中黑" charset="0"/>
                <a:cs typeface="+mn-ea"/>
              </a:defRPr>
            </a:lvl9pPr>
          </a:lstStyle>
          <a:p>
            <a:r>
              <a:rPr lang="en-US" altLang="zh-CN" sz="2000" dirty="0">
                <a:solidFill>
                  <a:sysClr val="window" lastClr="FFFFFF"/>
                </a:solidFill>
                <a:latin typeface="思源黑体 CN Bold"/>
              </a:rPr>
              <a:t>Text Information here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7885430" y="2909570"/>
            <a:ext cx="3567566" cy="3948430"/>
            <a:chOff x="13780" y="3043"/>
            <a:chExt cx="5111" cy="6218"/>
          </a:xfrm>
        </p:grpSpPr>
        <p:sp>
          <p:nvSpPr>
            <p:cNvPr id="24" name="矩形 23"/>
            <p:cNvSpPr/>
            <p:nvPr/>
          </p:nvSpPr>
          <p:spPr>
            <a:xfrm>
              <a:off x="13780" y="3043"/>
              <a:ext cx="5111" cy="6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4019" y="4940"/>
              <a:ext cx="350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dirty="0">
                  <a:solidFill>
                    <a:srgbClr val="424954"/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4181" y="5634"/>
              <a:ext cx="418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3" y="3461"/>
              <a:ext cx="1201" cy="1201"/>
            </a:xfrm>
            <a:prstGeom prst="rect">
              <a:avLst/>
            </a:prstGeom>
          </p:spPr>
        </p:pic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6AF250F-9546-41BF-9245-C0212B9A6DBE}"/>
              </a:ext>
            </a:extLst>
          </p:cNvPr>
          <p:cNvSpPr txBox="1"/>
          <p:nvPr/>
        </p:nvSpPr>
        <p:spPr>
          <a:xfrm>
            <a:off x="8069009" y="4787384"/>
            <a:ext cx="2099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648" y="409927"/>
            <a:ext cx="25384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effectLst/>
                <a:latin typeface="黑体" charset="0"/>
                <a:ea typeface="黑体" charset="0"/>
                <a:cs typeface="+mn-ea"/>
                <a:sym typeface="+mn-lt"/>
              </a:rPr>
              <a:t>输入你的标题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YOUR ENGLISH TITLE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424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2854960"/>
            <a:ext cx="5969000" cy="1600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30260" y="2149489"/>
            <a:ext cx="3253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30260" y="3635073"/>
            <a:ext cx="315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在此输入文字内容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130260" y="5255660"/>
            <a:ext cx="3165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在此输入文字内容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0260" y="1780046"/>
            <a:ext cx="212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在此输入你的标题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30260" y="3227063"/>
            <a:ext cx="212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在此输入你的标题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130260" y="4885945"/>
            <a:ext cx="212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在此输入你的标题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18251" y="1780046"/>
            <a:ext cx="864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18251" y="3281130"/>
            <a:ext cx="864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18251" y="4881330"/>
            <a:ext cx="864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楼梯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15" y="1511935"/>
            <a:ext cx="4041775" cy="4472305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11162030" y="1916430"/>
            <a:ext cx="1029970" cy="3898900"/>
          </a:xfrm>
          <a:prstGeom prst="rect">
            <a:avLst/>
          </a:prstGeom>
          <a:solidFill>
            <a:srgbClr val="9B2D1F"/>
          </a:solidFill>
          <a:ln>
            <a:noFill/>
          </a:ln>
        </p:spPr>
        <p:style>
          <a:lnRef idx="2">
            <a:srgbClr val="D34817">
              <a:shade val="50000"/>
            </a:srgbClr>
          </a:lnRef>
          <a:fillRef idx="1">
            <a:srgbClr val="D34817"/>
          </a:fillRef>
          <a:effectRef idx="0">
            <a:srgbClr val="D34817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/private/var/folders/1p/_mrv8slj66dg2v6r4h302yv40000gn/T/com.kingsoft.wpsoffice.mac/picturecompress_20230413165043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125"/>
            <a:ext cx="6256020" cy="41706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14595" y="2683510"/>
            <a:ext cx="7177405" cy="2472055"/>
          </a:xfrm>
          <a:prstGeom prst="rect">
            <a:avLst/>
          </a:prstGeom>
          <a:solidFill>
            <a:srgbClr val="A911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+mj-ea"/>
              <a:ea typeface="+mj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101080" y="2517775"/>
            <a:ext cx="5005705" cy="2312035"/>
            <a:chOff x="5661" y="1230"/>
            <a:chExt cx="7883" cy="3641"/>
          </a:xfrm>
        </p:grpSpPr>
        <p:sp>
          <p:nvSpPr>
            <p:cNvPr id="28" name="文本框 27"/>
            <p:cNvSpPr txBox="1"/>
            <p:nvPr/>
          </p:nvSpPr>
          <p:spPr>
            <a:xfrm>
              <a:off x="7623" y="1230"/>
              <a:ext cx="3960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A52F13">
                          <a:alpha val="0"/>
                        </a:srgbClr>
                      </a:gs>
                    </a:gsLst>
                    <a:lin ang="5400000" scaled="0"/>
                  </a:gradFill>
                  <a:latin typeface="思源宋体 CN Heavy" panose="02020900000000000000" charset="-122"/>
                  <a:ea typeface="思源宋体 CN Heavy" panose="02020900000000000000" charset="-122"/>
                </a:rPr>
                <a:t>04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661" y="3282"/>
              <a:ext cx="788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Heavy" panose="02020900000000000000" charset="-122"/>
                  <a:sym typeface="+mn-ea"/>
                </a:rPr>
                <a:t>请输入标题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8980" y="4871"/>
              <a:ext cx="124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凤凰花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0"/>
            <a:ext cx="457708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4648" y="409927"/>
            <a:ext cx="253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研究内容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04649" y="840662"/>
            <a:ext cx="22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YOUR ENGLISH TITLE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424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741081" y="3756384"/>
            <a:ext cx="437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用户在支付时只需在自己的智能手机上输入密码，无需任何刷卡步骤即可完成支付，整个过程简便流畅。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741082" y="5085873"/>
            <a:ext cx="4375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微信支付是集成在微信客户端的支付功能，用户可以通过手机完成快速的支付流程。微信支付向用户提供安全、快捷、高效的支付服务。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741035" y="1927860"/>
            <a:ext cx="4375150" cy="1092835"/>
            <a:chOff x="9041" y="3036"/>
            <a:chExt cx="6890" cy="1721"/>
          </a:xfrm>
        </p:grpSpPr>
        <p:sp>
          <p:nvSpPr>
            <p:cNvPr id="20" name="文本框 19"/>
            <p:cNvSpPr txBox="1"/>
            <p:nvPr/>
          </p:nvSpPr>
          <p:spPr>
            <a:xfrm>
              <a:off x="9041" y="3595"/>
              <a:ext cx="6890" cy="1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微信支付是集成在微信客户端的支付功能，用户可以通过手机完成快速的支付流程。微信支付向用户提供安全、快捷、高效的支付服务。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9160" y="3036"/>
              <a:ext cx="3613" cy="559"/>
            </a:xfrm>
            <a:prstGeom prst="roundRect">
              <a:avLst/>
            </a:prstGeom>
            <a:solidFill>
              <a:srgbClr val="A9110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在此输入你的标题</a:t>
              </a: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5816758" y="3403360"/>
            <a:ext cx="2294021" cy="354924"/>
          </a:xfrm>
          <a:prstGeom prst="roundRect">
            <a:avLst/>
          </a:prstGeom>
          <a:solidFill>
            <a:schemeClr val="bg1">
              <a:lumMod val="6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dirty="0">
                <a:cs typeface="+mn-ea"/>
                <a:sym typeface="+mn-lt"/>
              </a:rPr>
              <a:t>在此输入你的标题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816758" y="4730949"/>
            <a:ext cx="2294021" cy="354924"/>
          </a:xfrm>
          <a:prstGeom prst="roundRect">
            <a:avLst/>
          </a:prstGeom>
          <a:solidFill>
            <a:srgbClr val="A9110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dirty="0">
                <a:cs typeface="+mn-ea"/>
                <a:sym typeface="+mn-lt"/>
              </a:rPr>
              <a:t>在此输入你的标题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/private/var/folders/1p/_mrv8slj66dg2v6r4h302yv40000gn/T/com.kingsoft.wpsoffice.mac/picturecompress_20230413165043/output_1.jpgoutput_1"/>
          <p:cNvPicPr>
            <a:picLocks noChangeAspect="1"/>
          </p:cNvPicPr>
          <p:nvPr/>
        </p:nvPicPr>
        <p:blipFill>
          <a:blip r:embed="rId5"/>
          <a:srcRect t="15443" b="54213"/>
          <a:stretch>
            <a:fillRect/>
          </a:stretch>
        </p:blipFill>
        <p:spPr>
          <a:xfrm>
            <a:off x="0" y="1525270"/>
            <a:ext cx="12192635" cy="24669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796413" y="410210"/>
            <a:ext cx="2647192" cy="738229"/>
            <a:chOff x="1254" y="646"/>
            <a:chExt cx="4169" cy="1163"/>
          </a:xfrm>
        </p:grpSpPr>
        <p:sp>
          <p:nvSpPr>
            <p:cNvPr id="4" name="文本框 3"/>
            <p:cNvSpPr txBox="1"/>
            <p:nvPr/>
          </p:nvSpPr>
          <p:spPr>
            <a:xfrm>
              <a:off x="1425" y="646"/>
              <a:ext cx="39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>
                      <a:lumMod val="50000"/>
                    </a:schemeClr>
                  </a:solidFill>
                  <a:effectLst/>
                  <a:latin typeface="黑体" charset="0"/>
                  <a:ea typeface="黑体" charset="0"/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25" y="1324"/>
              <a:ext cx="3546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YOUR ENGLISH TITLE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rgbClr val="4249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796290" y="3475990"/>
            <a:ext cx="10650220" cy="2729230"/>
            <a:chOff x="1254" y="4816"/>
            <a:chExt cx="16772" cy="4298"/>
          </a:xfrm>
        </p:grpSpPr>
        <p:sp>
          <p:nvSpPr>
            <p:cNvPr id="28" name="圆角矩形 27"/>
            <p:cNvSpPr/>
            <p:nvPr>
              <p:custDataLst>
                <p:tags r:id="rId1"/>
              </p:custDataLst>
            </p:nvPr>
          </p:nvSpPr>
          <p:spPr>
            <a:xfrm>
              <a:off x="1254" y="4816"/>
              <a:ext cx="8058" cy="4299"/>
            </a:xfrm>
            <a:prstGeom prst="roundRect">
              <a:avLst>
                <a:gd name="adj" fmla="val 669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Light" panose="020B0300000000000000" pitchFamily="34" charset="-122"/>
              </a:endParaRPr>
            </a:p>
          </p:txBody>
        </p:sp>
        <p:sp>
          <p:nvSpPr>
            <p:cNvPr id="2" name="圆角矩形 1"/>
            <p:cNvSpPr/>
            <p:nvPr>
              <p:custDataLst>
                <p:tags r:id="rId2"/>
              </p:custDataLst>
            </p:nvPr>
          </p:nvSpPr>
          <p:spPr>
            <a:xfrm>
              <a:off x="9968" y="4816"/>
              <a:ext cx="8058" cy="4299"/>
            </a:xfrm>
            <a:prstGeom prst="roundRect">
              <a:avLst>
                <a:gd name="adj" fmla="val 669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217930" y="3745865"/>
            <a:ext cx="2225040" cy="466725"/>
            <a:chOff x="8011" y="2830"/>
            <a:chExt cx="3504" cy="735"/>
          </a:xfrm>
        </p:grpSpPr>
        <p:sp>
          <p:nvSpPr>
            <p:cNvPr id="31" name="文本框 30"/>
            <p:cNvSpPr txBox="1"/>
            <p:nvPr/>
          </p:nvSpPr>
          <p:spPr>
            <a:xfrm>
              <a:off x="8011" y="2830"/>
              <a:ext cx="350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r>
                <a:rPr lang="zh-CN" altLang="en-US" sz="2000" b="1" dirty="0">
                  <a:solidFill>
                    <a:srgbClr val="C00000"/>
                  </a:solidFill>
                  <a:effectLst/>
                  <a:latin typeface="黑体" charset="0"/>
                  <a:ea typeface="黑体" charset="0"/>
                  <a:cs typeface="+mn-ea"/>
                  <a:sym typeface="+mn-lt"/>
                </a:rPr>
                <a:t>输入你的标题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8150" y="3565"/>
              <a:ext cx="418" cy="0"/>
            </a:xfrm>
            <a:prstGeom prst="line">
              <a:avLst/>
            </a:prstGeom>
            <a:ln w="25400">
              <a:solidFill>
                <a:srgbClr val="A911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6849110" y="3745865"/>
            <a:ext cx="2225040" cy="428625"/>
            <a:chOff x="8011" y="2830"/>
            <a:chExt cx="3504" cy="675"/>
          </a:xfrm>
        </p:grpSpPr>
        <p:sp>
          <p:nvSpPr>
            <p:cNvPr id="37" name="文本框 36"/>
            <p:cNvSpPr txBox="1"/>
            <p:nvPr/>
          </p:nvSpPr>
          <p:spPr>
            <a:xfrm>
              <a:off x="8011" y="2830"/>
              <a:ext cx="350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r>
                <a:rPr lang="zh-CN" altLang="en-US" sz="2000" b="1" dirty="0">
                  <a:solidFill>
                    <a:srgbClr val="C00000"/>
                  </a:solidFill>
                  <a:effectLst/>
                  <a:latin typeface="黑体" charset="0"/>
                  <a:ea typeface="黑体" charset="0"/>
                  <a:cs typeface="+mn-ea"/>
                  <a:sym typeface="+mn-lt"/>
                </a:rPr>
                <a:t>输入你的标题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8150" y="3505"/>
              <a:ext cx="418" cy="0"/>
            </a:xfrm>
            <a:prstGeom prst="line">
              <a:avLst/>
            </a:prstGeom>
            <a:ln w="25400">
              <a:solidFill>
                <a:srgbClr val="A911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/>
          <p:cNvSpPr txBox="1"/>
          <p:nvPr/>
        </p:nvSpPr>
        <p:spPr>
          <a:xfrm>
            <a:off x="1217930" y="4427855"/>
            <a:ext cx="3611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微信由于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月筹划启动，由腾讯广州研发中心产品团队打造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微信由于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月筹划启动，由腾讯广州研发中心产品团队打造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816090" y="4427855"/>
            <a:ext cx="3611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微信由于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月筹划启动，由腾讯广州研发中心产品团队打造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微信由于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月筹划启动，由腾讯广州研发中心产品团队打造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5669915" cy="6876415"/>
            <a:chOff x="719" y="-15"/>
            <a:chExt cx="8929" cy="10829"/>
          </a:xfrm>
        </p:grpSpPr>
        <p:sp>
          <p:nvSpPr>
            <p:cNvPr id="8" name="矩形 7"/>
            <p:cNvSpPr/>
            <p:nvPr/>
          </p:nvSpPr>
          <p:spPr>
            <a:xfrm>
              <a:off x="719" y="0"/>
              <a:ext cx="8929" cy="108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 descr="标志性建筑7"/>
            <p:cNvPicPr>
              <a:picLocks noChangeAspect="1"/>
            </p:cNvPicPr>
            <p:nvPr/>
          </p:nvPicPr>
          <p:blipFill>
            <a:blip r:embed="rId2"/>
            <a:srcRect l="12801" r="29236" b="1186"/>
            <a:stretch>
              <a:fillRect/>
            </a:stretch>
          </p:blipFill>
          <p:spPr>
            <a:xfrm>
              <a:off x="719" y="-15"/>
              <a:ext cx="8378" cy="1082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6285865" y="769620"/>
            <a:ext cx="5191760" cy="5702935"/>
            <a:chOff x="9841" y="630"/>
            <a:chExt cx="8176" cy="8981"/>
          </a:xfrm>
        </p:grpSpPr>
        <p:sp>
          <p:nvSpPr>
            <p:cNvPr id="11" name="文本框 10"/>
            <p:cNvSpPr txBox="1"/>
            <p:nvPr/>
          </p:nvSpPr>
          <p:spPr>
            <a:xfrm>
              <a:off x="9841" y="3187"/>
              <a:ext cx="8176" cy="6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>
                  <a:solidFill>
                    <a:schemeClr val="accent1">
                      <a:lumMod val="50000"/>
                    </a:schemeClr>
                  </a:solidFill>
                  <a:effectLst/>
                  <a:latin typeface="黑体" charset="0"/>
                  <a:ea typeface="黑体" charset="0"/>
                  <a:cs typeface="黑体" charset="0"/>
                </a:rPr>
                <a:t>厦门大学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2800" b="1">
                  <a:solidFill>
                    <a:schemeClr val="accent1">
                      <a:lumMod val="50000"/>
                    </a:schemeClr>
                  </a:solidFill>
                  <a:effectLst/>
                  <a:latin typeface="黑体" charset="0"/>
                  <a:ea typeface="黑体" charset="0"/>
                  <a:cs typeface="黑体" charset="0"/>
                </a:rPr>
                <a:t>（Xiamen University）</a:t>
              </a:r>
            </a:p>
            <a:p>
              <a:pPr algn="l">
                <a:lnSpc>
                  <a:spcPct val="120000"/>
                </a:lnSpc>
              </a:pPr>
              <a:r>
                <a:rPr lang="zh-CN" altLang="en-US" sz="2000">
                  <a:latin typeface="等线" charset="0"/>
                  <a:ea typeface="等线" charset="0"/>
                  <a:cs typeface="等线" charset="0"/>
                </a:rPr>
                <a:t>简称厦大(XMU) ，由著名爱国华侨领袖陈嘉庚先生于1921年创办, 是中国近代教育史上第一所华侨创办的大学。学校秉持爱国华侨领袖陈嘉庚先生的立校志向，形成了</a:t>
              </a:r>
              <a:r>
                <a:rPr lang="zh-CN" altLang="en-US" sz="2000" b="1">
                  <a:latin typeface="等线" charset="0"/>
                  <a:ea typeface="等线" charset="0"/>
                  <a:cs typeface="等线" charset="0"/>
                </a:rPr>
                <a:t>“爱国、革命、自强、科学”</a:t>
              </a:r>
              <a:r>
                <a:rPr lang="zh-CN" altLang="en-US" sz="2000">
                  <a:latin typeface="等线" charset="0"/>
                  <a:ea typeface="等线" charset="0"/>
                  <a:cs typeface="等线" charset="0"/>
                </a:rPr>
                <a:t>的优良校风，打造了鲜明的办学特色，培养了大批优秀人才，为国家富强、人民幸福和中华文化海外传播作出了积极贡献。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6176" t="9855" r="23603" b="7711"/>
            <a:stretch>
              <a:fillRect/>
            </a:stretch>
          </p:blipFill>
          <p:spPr>
            <a:xfrm>
              <a:off x="12738" y="630"/>
              <a:ext cx="2381" cy="2384"/>
            </a:xfrm>
            <a:prstGeom prst="ellipse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283835" y="2329815"/>
            <a:ext cx="5708650" cy="3583940"/>
            <a:chOff x="8321" y="3669"/>
            <a:chExt cx="8990" cy="5644"/>
          </a:xfrm>
        </p:grpSpPr>
        <p:sp>
          <p:nvSpPr>
            <p:cNvPr id="11" name="文本框 10"/>
            <p:cNvSpPr txBox="1"/>
            <p:nvPr/>
          </p:nvSpPr>
          <p:spPr>
            <a:xfrm>
              <a:off x="8321" y="4390"/>
              <a:ext cx="4137" cy="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微信由于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月筹划启动，由腾讯广州研发中心产品团队打造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.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微信由于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月筹划启动，由腾讯广州研发中心产品团队打造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8321" y="3669"/>
              <a:ext cx="3504" cy="582"/>
              <a:chOff x="8011" y="2830"/>
              <a:chExt cx="3504" cy="58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8011" y="2830"/>
                <a:ext cx="3504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bg1"/>
                    </a:solidFill>
                    <a:effectLst>
                      <a:outerShdw blurRad="152400" dist="50800" dir="5400000" algn="ctr" rotWithShape="0">
                        <a:schemeClr val="tx1"/>
                      </a:outerShdw>
                    </a:effectLst>
                    <a:latin typeface="FZZhengHeiS-DB-GB" panose="02000000000000000000" pitchFamily="2" charset="0"/>
                    <a:ea typeface="FZZhengHeiS-DB-GB" panose="02000000000000000000" pitchFamily="2" charset="0"/>
                  </a:defRPr>
                </a:lvl1pPr>
              </a:lstStyle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lt"/>
                    <a:ea typeface="+mn-ea"/>
                    <a:cs typeface="+mn-ea"/>
                    <a:sym typeface="+mn-lt"/>
                  </a:rPr>
                  <a:t>输入你的标题</a:t>
                </a: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8150" y="3385"/>
                <a:ext cx="418" cy="0"/>
              </a:xfrm>
              <a:prstGeom prst="line">
                <a:avLst/>
              </a:prstGeom>
              <a:ln w="25400">
                <a:solidFill>
                  <a:srgbClr val="4249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13175" y="3669"/>
              <a:ext cx="350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175" y="4390"/>
              <a:ext cx="4137" cy="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微信由于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月筹划启动，由腾讯广州研发中心产品团队打造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.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微信由于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月筹划启动，由腾讯广州研发中心产品团队打造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3314" y="4224"/>
              <a:ext cx="418" cy="0"/>
            </a:xfrm>
            <a:prstGeom prst="line">
              <a:avLst/>
            </a:prstGeom>
            <a:ln w="25400">
              <a:solidFill>
                <a:srgbClr val="4249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8321" y="6750"/>
              <a:ext cx="350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321" y="7471"/>
              <a:ext cx="4137" cy="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微信由于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月筹划启动，由腾讯广州研发中心产品团队打造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.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微信由于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月筹划启动，由腾讯广州研发中心产品团队打造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8460" y="7305"/>
              <a:ext cx="418" cy="0"/>
            </a:xfrm>
            <a:prstGeom prst="line">
              <a:avLst/>
            </a:prstGeom>
            <a:ln w="25400">
              <a:solidFill>
                <a:srgbClr val="4249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3175" y="6750"/>
              <a:ext cx="350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n-lt"/>
                  <a:ea typeface="+mn-ea"/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175" y="7471"/>
              <a:ext cx="4137" cy="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微信由于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月筹划启动，由腾讯广州研发中心产品团队打造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.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微信由于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月筹划启动，由腾讯广州研发中心产品团队打造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3314" y="7305"/>
              <a:ext cx="418" cy="0"/>
            </a:xfrm>
            <a:prstGeom prst="line">
              <a:avLst/>
            </a:prstGeom>
            <a:ln w="25400">
              <a:solidFill>
                <a:srgbClr val="4249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校门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" y="0"/>
            <a:ext cx="4572000" cy="685800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5283835" y="554990"/>
            <a:ext cx="2647315" cy="738505"/>
            <a:chOff x="1254" y="646"/>
            <a:chExt cx="4169" cy="1163"/>
          </a:xfrm>
        </p:grpSpPr>
        <p:sp>
          <p:nvSpPr>
            <p:cNvPr id="7" name="文本框 6"/>
            <p:cNvSpPr txBox="1"/>
            <p:nvPr/>
          </p:nvSpPr>
          <p:spPr>
            <a:xfrm>
              <a:off x="1425" y="646"/>
              <a:ext cx="39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>
                      <a:lumMod val="50000"/>
                    </a:schemeClr>
                  </a:solidFill>
                  <a:effectLst/>
                  <a:latin typeface="黑体" charset="0"/>
                  <a:ea typeface="黑体" charset="0"/>
                  <a:cs typeface="+mn-ea"/>
                  <a:sym typeface="+mn-lt"/>
                </a:rPr>
                <a:t>输入你的标题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25" y="1324"/>
              <a:ext cx="3546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YOUR ENGLISH TITLE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254" y="720"/>
              <a:ext cx="0" cy="996"/>
            </a:xfrm>
            <a:prstGeom prst="line">
              <a:avLst/>
            </a:prstGeom>
            <a:ln w="76200">
              <a:solidFill>
                <a:srgbClr val="4249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private/var/folders/1p/_mrv8slj66dg2v6r4h302yv40000gn/T/com.kingsoft.wpsoffice.mac/picturecompress_20230413181915/output_1.jp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060" y="0"/>
            <a:ext cx="457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6018530" cy="6858000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noFill/>
          </a:ln>
        </p:spPr>
        <p:style>
          <a:lnRef idx="2">
            <a:srgbClr val="D34817">
              <a:shade val="50000"/>
            </a:srgbClr>
          </a:lnRef>
          <a:fillRef idx="1">
            <a:srgbClr val="D34817"/>
          </a:fillRef>
          <a:effectRef idx="0">
            <a:srgbClr val="D34817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865505" y="730885"/>
            <a:ext cx="3679190" cy="5395595"/>
            <a:chOff x="1069" y="1175"/>
            <a:chExt cx="17024" cy="7360"/>
          </a:xfrm>
        </p:grpSpPr>
        <p:sp>
          <p:nvSpPr>
            <p:cNvPr id="28" name="圆角矩形 27"/>
            <p:cNvSpPr/>
            <p:nvPr>
              <p:custDataLst>
                <p:tags r:id="rId1"/>
              </p:custDataLst>
            </p:nvPr>
          </p:nvSpPr>
          <p:spPr>
            <a:xfrm>
              <a:off x="1069" y="1175"/>
              <a:ext cx="16989" cy="2086"/>
            </a:xfrm>
            <a:prstGeom prst="roundRect">
              <a:avLst>
                <a:gd name="adj" fmla="val 669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Light" panose="020B0300000000000000" pitchFamily="34" charset="-122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2"/>
              </p:custDataLst>
            </p:nvPr>
          </p:nvSpPr>
          <p:spPr>
            <a:xfrm>
              <a:off x="1095" y="3812"/>
              <a:ext cx="16989" cy="2086"/>
            </a:xfrm>
            <a:prstGeom prst="roundRect">
              <a:avLst>
                <a:gd name="adj" fmla="val 669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Light" panose="020B0300000000000000" pitchFamily="34" charset="-122"/>
              </a:endParaRPr>
            </a:p>
          </p:txBody>
        </p:sp>
        <p:sp>
          <p:nvSpPr>
            <p:cNvPr id="8" name="圆角矩形 7"/>
            <p:cNvSpPr/>
            <p:nvPr>
              <p:custDataLst>
                <p:tags r:id="rId3"/>
              </p:custDataLst>
            </p:nvPr>
          </p:nvSpPr>
          <p:spPr>
            <a:xfrm>
              <a:off x="1105" y="6449"/>
              <a:ext cx="16989" cy="2086"/>
            </a:xfrm>
            <a:prstGeom prst="roundRect">
              <a:avLst>
                <a:gd name="adj" fmla="val 669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Light" panose="020B0300000000000000" pitchFamily="34" charset="-122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19505" y="951865"/>
            <a:ext cx="3163570" cy="1308100"/>
            <a:chOff x="9041" y="3036"/>
            <a:chExt cx="4982" cy="2060"/>
          </a:xfrm>
        </p:grpSpPr>
        <p:sp>
          <p:nvSpPr>
            <p:cNvPr id="20" name="文本框 19"/>
            <p:cNvSpPr txBox="1"/>
            <p:nvPr/>
          </p:nvSpPr>
          <p:spPr>
            <a:xfrm>
              <a:off x="9041" y="3595"/>
              <a:ext cx="4982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微信支付是集成在微信客户端的支付功能，用户可以通过手机完成快速的支付流程</a:t>
              </a:r>
            </a:p>
            <a:p>
              <a:pPr algn="just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9160" y="3036"/>
              <a:ext cx="3613" cy="559"/>
            </a:xfrm>
            <a:prstGeom prst="roundRect">
              <a:avLst/>
            </a:prstGeom>
            <a:solidFill>
              <a:srgbClr val="A9110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在此输入你的标题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19505" y="2885440"/>
            <a:ext cx="3163570" cy="1308100"/>
            <a:chOff x="9041" y="3036"/>
            <a:chExt cx="4982" cy="2060"/>
          </a:xfrm>
        </p:grpSpPr>
        <p:sp>
          <p:nvSpPr>
            <p:cNvPr id="16" name="文本框 15"/>
            <p:cNvSpPr txBox="1"/>
            <p:nvPr/>
          </p:nvSpPr>
          <p:spPr>
            <a:xfrm>
              <a:off x="9041" y="3595"/>
              <a:ext cx="4982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微信支付是集成在微信客户端的支付功能，用户可以通过手机完成快速的支付流程</a:t>
              </a:r>
            </a:p>
            <a:p>
              <a:pPr algn="just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160" y="3036"/>
              <a:ext cx="3613" cy="559"/>
            </a:xfrm>
            <a:prstGeom prst="roundRect">
              <a:avLst/>
            </a:prstGeom>
            <a:solidFill>
              <a:srgbClr val="A9110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在此输入你的标题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19505" y="4872990"/>
            <a:ext cx="3163570" cy="1308100"/>
            <a:chOff x="9041" y="3036"/>
            <a:chExt cx="4982" cy="2060"/>
          </a:xfrm>
        </p:grpSpPr>
        <p:sp>
          <p:nvSpPr>
            <p:cNvPr id="19" name="文本框 18"/>
            <p:cNvSpPr txBox="1"/>
            <p:nvPr/>
          </p:nvSpPr>
          <p:spPr>
            <a:xfrm>
              <a:off x="9041" y="3595"/>
              <a:ext cx="4982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微信支付是集成在微信客户端的支付功能，用户可以通过手机完成快速的支付流程</a:t>
              </a:r>
            </a:p>
            <a:p>
              <a:pPr algn="just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9160" y="3036"/>
              <a:ext cx="3613" cy="559"/>
            </a:xfrm>
            <a:prstGeom prst="roundRect">
              <a:avLst/>
            </a:prstGeom>
            <a:solidFill>
              <a:srgbClr val="A91109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dirty="0">
                  <a:cs typeface="+mn-ea"/>
                  <a:sym typeface="+mn-lt"/>
                </a:rPr>
                <a:t>在此输入你的标题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618490" y="-2322830"/>
            <a:ext cx="13435965" cy="4261485"/>
          </a:xfrm>
          <a:prstGeom prst="ellipse">
            <a:avLst/>
          </a:prstGeom>
          <a:solidFill>
            <a:srgbClr val="A9110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2529" t="16560" r="24548" b="12333"/>
          <a:stretch>
            <a:fillRect/>
          </a:stretch>
        </p:blipFill>
        <p:spPr>
          <a:xfrm>
            <a:off x="5407660" y="246380"/>
            <a:ext cx="1376045" cy="1387475"/>
          </a:xfrm>
          <a:prstGeom prst="ellipse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8370" y="2351405"/>
            <a:ext cx="103428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等线" charset="0"/>
                <a:ea typeface="等线" charset="0"/>
                <a:cs typeface="等线" charset="0"/>
              </a:rPr>
              <a:t> </a:t>
            </a:r>
            <a:r>
              <a:rPr lang="zh-CN" altLang="en-US" sz="2800" b="1">
                <a:latin typeface="等线" charset="0"/>
                <a:ea typeface="等线" charset="0"/>
                <a:cs typeface="等线" charset="0"/>
              </a:rPr>
              <a:t>致谢</a:t>
            </a:r>
          </a:p>
          <a:p>
            <a:pPr algn="ctr"/>
            <a:endParaRPr lang="zh-CN" altLang="en-US" sz="2000">
              <a:latin typeface="等线" charset="0"/>
              <a:ea typeface="等线" charset="0"/>
              <a:cs typeface="等线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1975" y="3061335"/>
            <a:ext cx="8535035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微信由于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2010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月筹划启动，由腾讯广州研发中心产品团队打造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微信由于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2010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月筹划启动，由腾讯广州研发中心产品团队打造微信由于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2010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月筹划启动，由腾讯广州研发中心产品团队打造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微信由于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2010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月筹划启动，由腾讯广州研发中心产品团队打造。微信由于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2010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月筹划启动，由腾讯广州研发中心产品团队打造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微信由于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2010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10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rPr>
              <a:t>月筹划启动，由腾讯广州研发中心产品团队打造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+mn-lt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5346065" y="-24130"/>
            <a:ext cx="6801485" cy="6882130"/>
          </a:xfrm>
          <a:custGeom>
            <a:avLst/>
            <a:gdLst>
              <a:gd name="connsiteX0" fmla="*/ 0 w 10711"/>
              <a:gd name="connsiteY0" fmla="*/ 0 h 10838"/>
              <a:gd name="connsiteX1" fmla="*/ 10711 w 10711"/>
              <a:gd name="connsiteY1" fmla="*/ 0 h 10838"/>
              <a:gd name="connsiteX2" fmla="*/ 10711 w 10711"/>
              <a:gd name="connsiteY2" fmla="*/ 10838 h 10838"/>
              <a:gd name="connsiteX3" fmla="*/ 389 w 10711"/>
              <a:gd name="connsiteY3" fmla="*/ 10838 h 10838"/>
              <a:gd name="connsiteX4" fmla="*/ 3252 w 10711"/>
              <a:gd name="connsiteY4" fmla="*/ 5548 h 10838"/>
              <a:gd name="connsiteX5" fmla="*/ 0 w 10711"/>
              <a:gd name="connsiteY5" fmla="*/ 0 h 1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1" h="10838">
                <a:moveTo>
                  <a:pt x="0" y="0"/>
                </a:moveTo>
                <a:lnTo>
                  <a:pt x="10711" y="0"/>
                </a:lnTo>
                <a:lnTo>
                  <a:pt x="10711" y="10838"/>
                </a:lnTo>
                <a:lnTo>
                  <a:pt x="389" y="10838"/>
                </a:lnTo>
                <a:cubicBezTo>
                  <a:pt x="1924" y="9872"/>
                  <a:pt x="3324" y="7467"/>
                  <a:pt x="3252" y="5548"/>
                </a:cubicBezTo>
                <a:cubicBezTo>
                  <a:pt x="3409" y="3114"/>
                  <a:pt x="1341" y="67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2715"/>
            <a:ext cx="1664970" cy="1316355"/>
          </a:xfrm>
          <a:prstGeom prst="rect">
            <a:avLst/>
          </a:prstGeom>
        </p:spPr>
      </p:pic>
      <p:pic>
        <p:nvPicPr>
          <p:cNvPr id="8" name="图片 7" descr="/private/var/folders/1p/_mrv8slj66dg2v6r4h302yv40000gn/T/com.kingsoft.wpsoffice.mac/picturecompress_20230413155656/output_1.jpgoutput_1"/>
          <p:cNvPicPr>
            <a:picLocks noChangeAspect="1"/>
          </p:cNvPicPr>
          <p:nvPr/>
        </p:nvPicPr>
        <p:blipFill>
          <a:blip r:embed="rId6"/>
          <a:srcRect l="15" t="10216" b="5838"/>
          <a:stretch>
            <a:fillRect/>
          </a:stretch>
        </p:blipFill>
        <p:spPr>
          <a:xfrm>
            <a:off x="5969635" y="0"/>
            <a:ext cx="6222365" cy="68745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78" h="10800">
                <a:moveTo>
                  <a:pt x="0" y="0"/>
                </a:moveTo>
                <a:lnTo>
                  <a:pt x="8678" y="0"/>
                </a:lnTo>
                <a:lnTo>
                  <a:pt x="8678" y="10800"/>
                </a:lnTo>
                <a:lnTo>
                  <a:pt x="0" y="10800"/>
                </a:lnTo>
                <a:cubicBezTo>
                  <a:pt x="1415" y="9815"/>
                  <a:pt x="2567" y="7298"/>
                  <a:pt x="2473" y="5400"/>
                </a:cubicBezTo>
                <a:cubicBezTo>
                  <a:pt x="2592" y="3171"/>
                  <a:pt x="1171" y="849"/>
                  <a:pt x="0" y="0"/>
                </a:cubicBez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643255" y="2727325"/>
            <a:ext cx="6019165" cy="1943100"/>
            <a:chOff x="919" y="5021"/>
            <a:chExt cx="9479" cy="3060"/>
          </a:xfrm>
        </p:grpSpPr>
        <p:sp>
          <p:nvSpPr>
            <p:cNvPr id="19" name="文本框 18"/>
            <p:cNvSpPr txBox="1"/>
            <p:nvPr>
              <p:custDataLst>
                <p:tags r:id="rId1"/>
              </p:custDataLst>
            </p:nvPr>
          </p:nvSpPr>
          <p:spPr>
            <a:xfrm>
              <a:off x="919" y="5021"/>
              <a:ext cx="9479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6600" b="1">
                  <a:solidFill>
                    <a:srgbClr val="A52F13"/>
                  </a:solidFill>
                  <a:latin typeface="黑体" charset="0"/>
                  <a:ea typeface="黑体" charset="0"/>
                  <a:cs typeface="黑体" charset="0"/>
                </a:rPr>
                <a:t>敬请批评指正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190" y="6994"/>
              <a:ext cx="7500" cy="240"/>
              <a:chOff x="1283" y="5427"/>
              <a:chExt cx="7500" cy="24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283" y="5475"/>
                <a:ext cx="7500" cy="0"/>
              </a:xfrm>
              <a:prstGeom prst="line">
                <a:avLst/>
              </a:prstGeom>
              <a:ln>
                <a:solidFill>
                  <a:srgbClr val="A52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 25"/>
              <p:cNvSpPr/>
              <p:nvPr/>
            </p:nvSpPr>
            <p:spPr>
              <a:xfrm>
                <a:off x="1854" y="5427"/>
                <a:ext cx="263" cy="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855" y="5479"/>
                <a:ext cx="261" cy="188"/>
                <a:chOff x="1855" y="5499"/>
                <a:chExt cx="261" cy="188"/>
              </a:xfrm>
            </p:grpSpPr>
            <p:cxnSp>
              <p:nvCxnSpPr>
                <p:cNvPr id="28" name="直接连接符 27"/>
                <p:cNvCxnSpPr/>
                <p:nvPr>
                  <p:custDataLst>
                    <p:tags r:id="rId2"/>
                  </p:custDataLst>
                </p:nvPr>
              </p:nvCxnSpPr>
              <p:spPr>
                <a:xfrm>
                  <a:off x="1855" y="5499"/>
                  <a:ext cx="131" cy="188"/>
                </a:xfrm>
                <a:prstGeom prst="line">
                  <a:avLst/>
                </a:prstGeom>
                <a:ln>
                  <a:solidFill>
                    <a:srgbClr val="A52F1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>
                  <p:custDataLst>
                    <p:tags r:id="rId3"/>
                  </p:custDataLst>
                </p:nvPr>
              </p:nvCxnSpPr>
              <p:spPr>
                <a:xfrm flipH="1">
                  <a:off x="1986" y="5499"/>
                  <a:ext cx="131" cy="188"/>
                </a:xfrm>
                <a:prstGeom prst="line">
                  <a:avLst/>
                </a:prstGeom>
                <a:ln>
                  <a:solidFill>
                    <a:srgbClr val="A52F1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文本框 16"/>
            <p:cNvSpPr txBox="1"/>
            <p:nvPr/>
          </p:nvSpPr>
          <p:spPr>
            <a:xfrm>
              <a:off x="919" y="7499"/>
              <a:ext cx="695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private/var/folders/1p/_mrv8slj66dg2v6r4h302yv40000gn/T/com.kingsoft.wpsoffice.mac/picturecompress_20230413162753/output_1.jpgoutput_1"/>
          <p:cNvPicPr>
            <a:picLocks noChangeAspect="1"/>
          </p:cNvPicPr>
          <p:nvPr/>
        </p:nvPicPr>
        <p:blipFill>
          <a:blip r:embed="rId2"/>
          <a:srcRect b="2148"/>
          <a:stretch>
            <a:fillRect/>
          </a:stretch>
        </p:blipFill>
        <p:spPr>
          <a:xfrm>
            <a:off x="635" y="0"/>
            <a:ext cx="1219200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8350" cy="685736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618490" y="-2322830"/>
            <a:ext cx="13435965" cy="4261485"/>
          </a:xfrm>
          <a:prstGeom prst="ellipse">
            <a:avLst/>
          </a:prstGeom>
          <a:solidFill>
            <a:srgbClr val="A9110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22529" t="16560" r="24548" b="12333"/>
          <a:stretch>
            <a:fillRect/>
          </a:stretch>
        </p:blipFill>
        <p:spPr>
          <a:xfrm>
            <a:off x="5407660" y="246380"/>
            <a:ext cx="1376045" cy="1387475"/>
          </a:xfrm>
          <a:prstGeom prst="ellipse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4560" y="2409825"/>
            <a:ext cx="1034288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latin typeface="等线" charset="0"/>
                <a:ea typeface="等线" charset="0"/>
                <a:cs typeface="等线" charset="0"/>
              </a:rPr>
              <a:t>     </a:t>
            </a:r>
            <a:r>
              <a:rPr lang="zh-CN" altLang="en-US" sz="2800" b="1">
                <a:latin typeface="等线" charset="0"/>
                <a:ea typeface="等线" charset="0"/>
                <a:cs typeface="等线" charset="0"/>
              </a:rPr>
              <a:t>厦门大学</a:t>
            </a:r>
            <a:r>
              <a:rPr lang="zh-CN" altLang="en-US" sz="2000">
                <a:latin typeface="等线" charset="0"/>
                <a:ea typeface="等线" charset="0"/>
                <a:cs typeface="等线" charset="0"/>
              </a:rPr>
              <a:t>建有思明校区、漳州校区、翔安校区和马来西亚分校，设有研究生院、6个学部以及33个学院（直属系）和16个研究院，形成了覆盖哲学、经济学、法学、教育学、文学、历史学、理学、工学、医学、管理学、艺术学、交叉学科12个学科门类的学科体系。目前，学校有39个博士学位授权一级学科，47个硕士学位授权一级学科，8个二级交叉学科学位授权点，3个博士专业学位授权类别，30个硕士专业学位授权类别。</a:t>
            </a:r>
          </a:p>
          <a:p>
            <a:pPr algn="l"/>
            <a:r>
              <a:rPr lang="zh-CN" altLang="en-US" sz="2000">
                <a:latin typeface="等线" charset="0"/>
                <a:ea typeface="等线" charset="0"/>
                <a:cs typeface="等线" charset="0"/>
              </a:rPr>
              <a:t>2018年，学校成为全国首批二十所学位授权自主审核单位之一。</a:t>
            </a:r>
          </a:p>
          <a:p>
            <a:pPr algn="l"/>
            <a:r>
              <a:rPr lang="zh-CN" altLang="en-US" sz="2000">
                <a:latin typeface="等线" charset="0"/>
                <a:ea typeface="等线" charset="0"/>
                <a:cs typeface="等线" charset="0"/>
              </a:rPr>
              <a:t>2022年，化学、生物学、海洋科学、生态学、统计学、教育学6个学科入选国家公布的第二轮“双一流”建设学科。</a:t>
            </a:r>
          </a:p>
          <a:p>
            <a:pPr algn="l"/>
            <a:r>
              <a:rPr lang="zh-CN" altLang="en-US" sz="2000">
                <a:latin typeface="等线" charset="0"/>
                <a:ea typeface="等线" charset="0"/>
                <a:cs typeface="等线" charset="0"/>
              </a:rPr>
              <a:t>截止2023年4月，全校研究生24000余人，其中，硕士研究生19000多人、博士研究生5000多人。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t="11362" b="6606"/>
          <a:stretch>
            <a:fillRect/>
          </a:stretch>
        </p:blipFill>
        <p:spPr>
          <a:xfrm>
            <a:off x="0" y="-40640"/>
            <a:ext cx="12192000" cy="68986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40640"/>
            <a:ext cx="4794250" cy="689864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95300" y="881380"/>
            <a:ext cx="380365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latin typeface="等线" charset="0"/>
                <a:ea typeface="等线" charset="0"/>
                <a:cs typeface="等线" charset="0"/>
              </a:rPr>
              <a:t>厦门大学图书馆</a:t>
            </a:r>
            <a:r>
              <a:rPr lang="zh-CN" altLang="en-US" sz="2000">
                <a:latin typeface="等线" charset="0"/>
                <a:ea typeface="等线" charset="0"/>
                <a:cs typeface="等线" charset="0"/>
              </a:rPr>
              <a:t>始建于1921年，著名图书馆学家裘开明、文学巨匠林语堂、历史学家郑天挺、人类学家冯汉骥、金融学家朱保训和数学奇才陈景润等都曾任职于此。历经百年积累，截至2022年12月，馆藏总量达1468万册。其中，纸本馆藏470万册，电子馆藏998万册，数据库计188个。纸本馆藏涵盖各个领域，哲学、语言学、历史学、政治学、法学、经济学、管理学等方面的文献尤其丰富，在东南亚和台湾研究的资料建设方面颇具优势。馆内还藏有大量古籍线装书、缩微平片等资源，是全国古籍重点保护单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706120"/>
            <a:ext cx="7708900" cy="4170680"/>
            <a:chOff x="0" y="2116"/>
            <a:chExt cx="12140" cy="6568"/>
          </a:xfrm>
        </p:grpSpPr>
        <p:pic>
          <p:nvPicPr>
            <p:cNvPr id="4" name="图片 3" descr="/private/var/folders/1p/_mrv8slj66dg2v6r4h302yv40000gn/T/com.kingsoft.wpsoffice.mac/picturecompress_20230413165043/output_1.jpgoutput_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16"/>
              <a:ext cx="9852" cy="6568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7060" y="2621"/>
              <a:ext cx="5080" cy="1440"/>
            </a:xfrm>
            <a:prstGeom prst="rect">
              <a:avLst/>
            </a:prstGeom>
            <a:solidFill>
              <a:srgbClr val="A911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latin typeface="+mj-ea"/>
                  <a:ea typeface="+mj-ea"/>
                </a:rPr>
                <a:t>CONTENTS</a:t>
              </a:r>
              <a:endParaRPr lang="zh-CN" altLang="en-US" sz="4000" dirty="0">
                <a:latin typeface="+mj-ea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000875" y="2505710"/>
            <a:ext cx="4521200" cy="3622040"/>
            <a:chOff x="10606" y="4604"/>
            <a:chExt cx="7120" cy="5704"/>
          </a:xfrm>
        </p:grpSpPr>
        <p:grpSp>
          <p:nvGrpSpPr>
            <p:cNvPr id="23" name="组合 22"/>
            <p:cNvGrpSpPr/>
            <p:nvPr/>
          </p:nvGrpSpPr>
          <p:grpSpPr>
            <a:xfrm>
              <a:off x="10692" y="4604"/>
              <a:ext cx="7034" cy="1166"/>
              <a:chOff x="3005" y="6847"/>
              <a:chExt cx="7034" cy="1166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3005" y="6859"/>
                <a:ext cx="1014" cy="10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209" y="6847"/>
                <a:ext cx="5830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>
                    <a:cs typeface="+mn-ea"/>
                    <a:sym typeface="+mn-lt"/>
                  </a:rPr>
                  <a:t>在此输入你的标题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4325" y="7529"/>
                <a:ext cx="4222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 dirty="0">
                    <a:cs typeface="+mn-ea"/>
                    <a:sym typeface="+mn-lt"/>
                  </a:rPr>
                  <a:t>Your title here</a:t>
                </a:r>
                <a:endParaRPr lang="zh-CN" altLang="en-US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20" y="6193"/>
              <a:ext cx="7034" cy="1166"/>
              <a:chOff x="3005" y="6847"/>
              <a:chExt cx="7034" cy="116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3005" y="6859"/>
                <a:ext cx="1014" cy="10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209" y="6847"/>
                <a:ext cx="5830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>
                    <a:cs typeface="+mn-ea"/>
                    <a:sym typeface="+mn-lt"/>
                  </a:rPr>
                  <a:t>在此输入你的标题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325" y="7529"/>
                <a:ext cx="4222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 dirty="0">
                    <a:cs typeface="+mn-ea"/>
                    <a:sym typeface="+mn-lt"/>
                  </a:rPr>
                  <a:t>Your title here</a:t>
                </a:r>
                <a:endParaRPr lang="zh-CN" altLang="en-US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0606" y="7668"/>
              <a:ext cx="7034" cy="1166"/>
              <a:chOff x="3005" y="6847"/>
              <a:chExt cx="7034" cy="116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005" y="6859"/>
                <a:ext cx="1014" cy="10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209" y="6847"/>
                <a:ext cx="5830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>
                    <a:cs typeface="+mn-ea"/>
                    <a:sym typeface="+mn-lt"/>
                  </a:rPr>
                  <a:t>在此输入你的标题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325" y="7529"/>
                <a:ext cx="4222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 dirty="0">
                    <a:cs typeface="+mn-ea"/>
                    <a:sym typeface="+mn-lt"/>
                  </a:rPr>
                  <a:t>Your title here</a:t>
                </a:r>
                <a:endParaRPr lang="zh-CN" altLang="en-US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606" y="9142"/>
              <a:ext cx="7034" cy="1166"/>
              <a:chOff x="3005" y="6847"/>
              <a:chExt cx="7034" cy="116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005" y="6859"/>
                <a:ext cx="1014" cy="10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209" y="6847"/>
                <a:ext cx="5830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>
                    <a:cs typeface="+mn-ea"/>
                    <a:sym typeface="+mn-lt"/>
                  </a:rPr>
                  <a:t>在此输入你的标题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325" y="7529"/>
                <a:ext cx="4222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 dirty="0">
                    <a:cs typeface="+mn-ea"/>
                    <a:sym typeface="+mn-lt"/>
                  </a:rPr>
                  <a:t>Your title here</a:t>
                </a:r>
                <a:endParaRPr lang="zh-CN" altLang="en-US" sz="1400" dirty="0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t="11362" b="6606"/>
          <a:stretch>
            <a:fillRect/>
          </a:stretch>
        </p:blipFill>
        <p:spPr>
          <a:xfrm>
            <a:off x="0" y="1507490"/>
            <a:ext cx="6255385" cy="417004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14595" y="2683510"/>
            <a:ext cx="7177405" cy="2472055"/>
          </a:xfrm>
          <a:prstGeom prst="rect">
            <a:avLst/>
          </a:prstGeom>
          <a:solidFill>
            <a:srgbClr val="A911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+mj-ea"/>
              <a:ea typeface="+mj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101080" y="2517775"/>
            <a:ext cx="5005705" cy="2312035"/>
            <a:chOff x="5661" y="1230"/>
            <a:chExt cx="7883" cy="3641"/>
          </a:xfrm>
        </p:grpSpPr>
        <p:sp>
          <p:nvSpPr>
            <p:cNvPr id="28" name="文本框 27"/>
            <p:cNvSpPr txBox="1"/>
            <p:nvPr/>
          </p:nvSpPr>
          <p:spPr>
            <a:xfrm>
              <a:off x="7623" y="1230"/>
              <a:ext cx="3960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A52F13">
                          <a:alpha val="0"/>
                        </a:srgbClr>
                      </a:gs>
                    </a:gsLst>
                    <a:lin ang="5400000" scaled="0"/>
                  </a:gra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661" y="3282"/>
              <a:ext cx="788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Heavy" panose="02020900000000000000" charset="-122"/>
                  <a:sym typeface="+mn-ea"/>
                </a:rPr>
                <a:t>请输入标题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8980" y="4871"/>
              <a:ext cx="124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724150"/>
            <a:ext cx="7008495" cy="3216910"/>
            <a:chOff x="-866" y="4752"/>
            <a:chExt cx="11037" cy="5066"/>
          </a:xfrm>
        </p:grpSpPr>
        <p:grpSp>
          <p:nvGrpSpPr>
            <p:cNvPr id="48" name="ïs1ïdê"/>
            <p:cNvGrpSpPr/>
            <p:nvPr/>
          </p:nvGrpSpPr>
          <p:grpSpPr>
            <a:xfrm>
              <a:off x="-866" y="4752"/>
              <a:ext cx="11037" cy="5066"/>
              <a:chOff x="0" y="2281941"/>
              <a:chExt cx="7665719" cy="3518436"/>
            </a:xfrm>
          </p:grpSpPr>
          <p:sp>
            <p:nvSpPr>
              <p:cNvPr id="50" name="ïṣľïḍê"/>
              <p:cNvSpPr/>
              <p:nvPr/>
            </p:nvSpPr>
            <p:spPr>
              <a:xfrm>
                <a:off x="0" y="5565796"/>
                <a:ext cx="7665719" cy="234581"/>
              </a:xfrm>
              <a:custGeom>
                <a:avLst/>
                <a:gdLst>
                  <a:gd name="connsiteX0" fmla="*/ 5867053 w 5867038"/>
                  <a:gd name="connsiteY0" fmla="*/ 12102 h 24203"/>
                  <a:gd name="connsiteX1" fmla="*/ 2933534 w 5867038"/>
                  <a:gd name="connsiteY1" fmla="*/ 24204 h 24203"/>
                  <a:gd name="connsiteX2" fmla="*/ 15 w 5867038"/>
                  <a:gd name="connsiteY2" fmla="*/ 12102 h 24203"/>
                  <a:gd name="connsiteX3" fmla="*/ 2933534 w 5867038"/>
                  <a:gd name="connsiteY3" fmla="*/ 0 h 24203"/>
                  <a:gd name="connsiteX4" fmla="*/ 5867053 w 5867038"/>
                  <a:gd name="connsiteY4" fmla="*/ 12102 h 24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038" h="24203">
                    <a:moveTo>
                      <a:pt x="5867053" y="12102"/>
                    </a:moveTo>
                    <a:cubicBezTo>
                      <a:pt x="5867053" y="18786"/>
                      <a:pt x="4553672" y="24204"/>
                      <a:pt x="2933534" y="24204"/>
                    </a:cubicBezTo>
                    <a:cubicBezTo>
                      <a:pt x="1313396" y="24204"/>
                      <a:pt x="15" y="18786"/>
                      <a:pt x="15" y="12102"/>
                    </a:cubicBezTo>
                    <a:cubicBezTo>
                      <a:pt x="15" y="5418"/>
                      <a:pt x="1313396" y="0"/>
                      <a:pt x="2933534" y="0"/>
                    </a:cubicBezTo>
                    <a:cubicBezTo>
                      <a:pt x="4553672" y="0"/>
                      <a:pt x="5867053" y="5418"/>
                      <a:pt x="5867053" y="12102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4833" cap="flat">
                <a:noFill/>
                <a:prstDash val="solid"/>
                <a:miter/>
              </a:ln>
              <a:effectLst>
                <a:softEdge rad="88900"/>
              </a:effectLst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1" name="îṧ1îḋè"/>
              <p:cNvGrpSpPr/>
              <p:nvPr/>
            </p:nvGrpSpPr>
            <p:grpSpPr>
              <a:xfrm>
                <a:off x="1004025" y="2281941"/>
                <a:ext cx="5847674" cy="3405533"/>
                <a:chOff x="1004025" y="2281941"/>
                <a:chExt cx="5847674" cy="3405533"/>
              </a:xfrm>
            </p:grpSpPr>
            <p:sp>
              <p:nvSpPr>
                <p:cNvPr id="52" name="ïSḷíḍe"/>
                <p:cNvSpPr/>
                <p:nvPr/>
              </p:nvSpPr>
              <p:spPr>
                <a:xfrm>
                  <a:off x="1693070" y="2499360"/>
                  <a:ext cx="4467224" cy="2782269"/>
                </a:xfrm>
                <a:prstGeom prst="rect">
                  <a:avLst/>
                </a:prstGeom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  <a:ln w="38100">
                  <a:noFill/>
                  <a:round/>
                </a:ln>
                <a:effectLst/>
              </p:spPr>
              <p:style>
                <a:lnRef idx="2">
                  <a:srgbClr val="D34817">
                    <a:shade val="50000"/>
                  </a:srgbClr>
                </a:lnRef>
                <a:fillRef idx="1">
                  <a:srgbClr val="D34817"/>
                </a:fillRef>
                <a:effectRef idx="0">
                  <a:srgbClr val="D34817"/>
                </a:effectRef>
                <a:fontRef idx="minor">
                  <a:sysClr val="window" lastClr="FFFFFF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53" name="íSļíďê"/>
                <p:cNvGrpSpPr/>
                <p:nvPr/>
              </p:nvGrpSpPr>
              <p:grpSpPr>
                <a:xfrm>
                  <a:off x="1551034" y="2281941"/>
                  <a:ext cx="4753656" cy="3301418"/>
                  <a:chOff x="1551034" y="2281941"/>
                  <a:chExt cx="4753656" cy="3301418"/>
                </a:xfrm>
              </p:grpSpPr>
              <p:sp>
                <p:nvSpPr>
                  <p:cNvPr id="2" name="íṣḻïdê"/>
                  <p:cNvSpPr/>
                  <p:nvPr/>
                </p:nvSpPr>
                <p:spPr>
                  <a:xfrm>
                    <a:off x="1551034" y="2281941"/>
                    <a:ext cx="4753656" cy="3301418"/>
                  </a:xfrm>
                  <a:custGeom>
                    <a:avLst/>
                    <a:gdLst>
                      <a:gd name="connsiteX0" fmla="*/ 128 w 4753656"/>
                      <a:gd name="connsiteY0" fmla="*/ 164587 h 3301418"/>
                      <a:gd name="connsiteX1" fmla="*/ 164715 w 4753656"/>
                      <a:gd name="connsiteY1" fmla="*/ 0 h 3301418"/>
                      <a:gd name="connsiteX2" fmla="*/ 4589198 w 4753656"/>
                      <a:gd name="connsiteY2" fmla="*/ 0 h 3301418"/>
                      <a:gd name="connsiteX3" fmla="*/ 4753784 w 4753656"/>
                      <a:gd name="connsiteY3" fmla="*/ 164587 h 3301418"/>
                      <a:gd name="connsiteX4" fmla="*/ 4753784 w 4753656"/>
                      <a:gd name="connsiteY4" fmla="*/ 3136832 h 3301418"/>
                      <a:gd name="connsiteX5" fmla="*/ 4589198 w 4753656"/>
                      <a:gd name="connsiteY5" fmla="*/ 3301419 h 3301418"/>
                      <a:gd name="connsiteX6" fmla="*/ 164715 w 4753656"/>
                      <a:gd name="connsiteY6" fmla="*/ 3301419 h 3301418"/>
                      <a:gd name="connsiteX7" fmla="*/ 128 w 4753656"/>
                      <a:gd name="connsiteY7" fmla="*/ 3136832 h 3301418"/>
                      <a:gd name="connsiteX8" fmla="*/ 128 w 4753656"/>
                      <a:gd name="connsiteY8" fmla="*/ 164587 h 3301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53656" h="3301418">
                        <a:moveTo>
                          <a:pt x="128" y="164587"/>
                        </a:moveTo>
                        <a:cubicBezTo>
                          <a:pt x="128" y="73580"/>
                          <a:pt x="73708" y="0"/>
                          <a:pt x="164715" y="0"/>
                        </a:cubicBezTo>
                        <a:lnTo>
                          <a:pt x="4589198" y="0"/>
                        </a:lnTo>
                        <a:cubicBezTo>
                          <a:pt x="4680204" y="0"/>
                          <a:pt x="4753784" y="73580"/>
                          <a:pt x="4753784" y="164587"/>
                        </a:cubicBezTo>
                        <a:lnTo>
                          <a:pt x="4753784" y="3136832"/>
                        </a:lnTo>
                        <a:cubicBezTo>
                          <a:pt x="4753784" y="3227839"/>
                          <a:pt x="4680204" y="3301419"/>
                          <a:pt x="4589198" y="3301419"/>
                        </a:cubicBezTo>
                        <a:lnTo>
                          <a:pt x="164715" y="3301419"/>
                        </a:lnTo>
                        <a:cubicBezTo>
                          <a:pt x="73708" y="3301419"/>
                          <a:pt x="128" y="3227839"/>
                          <a:pt x="128" y="3136832"/>
                        </a:cubicBezTo>
                        <a:lnTo>
                          <a:pt x="128" y="16458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ysClr val="windowText" lastClr="000000">
                          <a:lumMod val="75000"/>
                          <a:lumOff val="25000"/>
                        </a:sysClr>
                      </a:gs>
                      <a:gs pos="88486">
                        <a:sysClr val="windowText" lastClr="000000">
                          <a:lumMod val="75000"/>
                          <a:lumOff val="25000"/>
                        </a:sysClr>
                      </a:gs>
                      <a:gs pos="76972">
                        <a:sysClr val="windowText" lastClr="000000">
                          <a:lumMod val="50000"/>
                          <a:lumOff val="50000"/>
                        </a:sysClr>
                      </a:gs>
                      <a:gs pos="59315">
                        <a:sysClr val="windowText" lastClr="000000">
                          <a:lumMod val="75000"/>
                          <a:lumOff val="25000"/>
                        </a:sysClr>
                      </a:gs>
                      <a:gs pos="38912">
                        <a:sysClr val="windowText" lastClr="000000">
                          <a:lumMod val="50000"/>
                          <a:lumOff val="50000"/>
                        </a:sysClr>
                      </a:gs>
                      <a:gs pos="23925">
                        <a:sysClr val="windowText" lastClr="000000">
                          <a:lumMod val="75000"/>
                          <a:lumOff val="25000"/>
                        </a:sysClr>
                      </a:gs>
                      <a:gs pos="15000">
                        <a:sysClr val="window" lastClr="FFFFFF">
                          <a:lumMod val="50000"/>
                        </a:sysClr>
                      </a:gs>
                      <a:gs pos="100000">
                        <a:sysClr val="windowText" lastClr="000000">
                          <a:lumMod val="50000"/>
                          <a:lumOff val="50000"/>
                        </a:sysClr>
                      </a:gs>
                    </a:gsLst>
                    <a:path path="circle">
                      <a:fillToRect l="50000" t="-80000" r="50000" b="180000"/>
                    </a:path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" name="íşḻîďê"/>
                  <p:cNvGrpSpPr/>
                  <p:nvPr/>
                </p:nvGrpSpPr>
                <p:grpSpPr>
                  <a:xfrm>
                    <a:off x="1575238" y="2306144"/>
                    <a:ext cx="4705248" cy="3253010"/>
                    <a:chOff x="1575238" y="2306144"/>
                    <a:chExt cx="4705248" cy="3253010"/>
                  </a:xfrm>
                </p:grpSpPr>
                <p:sp>
                  <p:nvSpPr>
                    <p:cNvPr id="7" name="ïṥ1íďê"/>
                    <p:cNvSpPr/>
                    <p:nvPr/>
                  </p:nvSpPr>
                  <p:spPr>
                    <a:xfrm>
                      <a:off x="1575238" y="2306144"/>
                      <a:ext cx="4705248" cy="3253010"/>
                    </a:xfrm>
                    <a:custGeom>
                      <a:avLst/>
                      <a:gdLst>
                        <a:gd name="connsiteX0" fmla="*/ 128 w 4705248"/>
                        <a:gd name="connsiteY0" fmla="*/ 145224 h 3253010"/>
                        <a:gd name="connsiteX1" fmla="*/ 145352 w 4705248"/>
                        <a:gd name="connsiteY1" fmla="*/ 0 h 3253010"/>
                        <a:gd name="connsiteX2" fmla="*/ 4560153 w 4705248"/>
                        <a:gd name="connsiteY2" fmla="*/ 0 h 3253010"/>
                        <a:gd name="connsiteX3" fmla="*/ 4705377 w 4705248"/>
                        <a:gd name="connsiteY3" fmla="*/ 145224 h 3253010"/>
                        <a:gd name="connsiteX4" fmla="*/ 4705377 w 4705248"/>
                        <a:gd name="connsiteY4" fmla="*/ 3107787 h 3253010"/>
                        <a:gd name="connsiteX5" fmla="*/ 4560153 w 4705248"/>
                        <a:gd name="connsiteY5" fmla="*/ 3253011 h 3253010"/>
                        <a:gd name="connsiteX6" fmla="*/ 145352 w 4705248"/>
                        <a:gd name="connsiteY6" fmla="*/ 3253011 h 3253010"/>
                        <a:gd name="connsiteX7" fmla="*/ 128 w 4705248"/>
                        <a:gd name="connsiteY7" fmla="*/ 3107787 h 3253010"/>
                        <a:gd name="connsiteX8" fmla="*/ 128 w 4705248"/>
                        <a:gd name="connsiteY8" fmla="*/ 145224 h 3253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05248" h="3253010">
                          <a:moveTo>
                            <a:pt x="128" y="145224"/>
                          </a:moveTo>
                          <a:cubicBezTo>
                            <a:pt x="128" y="64867"/>
                            <a:pt x="64995" y="0"/>
                            <a:pt x="145352" y="0"/>
                          </a:cubicBezTo>
                          <a:lnTo>
                            <a:pt x="4560153" y="0"/>
                          </a:lnTo>
                          <a:cubicBezTo>
                            <a:pt x="4640510" y="0"/>
                            <a:pt x="4705377" y="64867"/>
                            <a:pt x="4705377" y="145224"/>
                          </a:cubicBezTo>
                          <a:lnTo>
                            <a:pt x="4705377" y="3107787"/>
                          </a:lnTo>
                          <a:cubicBezTo>
                            <a:pt x="4705377" y="3188144"/>
                            <a:pt x="4640510" y="3253011"/>
                            <a:pt x="4560153" y="3253011"/>
                          </a:cubicBezTo>
                          <a:lnTo>
                            <a:pt x="145352" y="3253011"/>
                          </a:lnTo>
                          <a:cubicBezTo>
                            <a:pt x="64995" y="3253011"/>
                            <a:pt x="128" y="3188144"/>
                            <a:pt x="128" y="3107787"/>
                          </a:cubicBezTo>
                          <a:lnTo>
                            <a:pt x="128" y="14522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7" name="ïṡlîḑê"/>
                    <p:cNvSpPr/>
                    <p:nvPr/>
                  </p:nvSpPr>
                  <p:spPr>
                    <a:xfrm>
                      <a:off x="1575238" y="2306144"/>
                      <a:ext cx="4705248" cy="3253010"/>
                    </a:xfrm>
                    <a:custGeom>
                      <a:avLst/>
                      <a:gdLst>
                        <a:gd name="connsiteX0" fmla="*/ 128 w 4705248"/>
                        <a:gd name="connsiteY0" fmla="*/ 145224 h 3253010"/>
                        <a:gd name="connsiteX1" fmla="*/ 145352 w 4705248"/>
                        <a:gd name="connsiteY1" fmla="*/ 0 h 3253010"/>
                        <a:gd name="connsiteX2" fmla="*/ 4560153 w 4705248"/>
                        <a:gd name="connsiteY2" fmla="*/ 0 h 3253010"/>
                        <a:gd name="connsiteX3" fmla="*/ 4705377 w 4705248"/>
                        <a:gd name="connsiteY3" fmla="*/ 145224 h 3253010"/>
                        <a:gd name="connsiteX4" fmla="*/ 4705377 w 4705248"/>
                        <a:gd name="connsiteY4" fmla="*/ 3107787 h 3253010"/>
                        <a:gd name="connsiteX5" fmla="*/ 4560153 w 4705248"/>
                        <a:gd name="connsiteY5" fmla="*/ 3253011 h 3253010"/>
                        <a:gd name="connsiteX6" fmla="*/ 145352 w 4705248"/>
                        <a:gd name="connsiteY6" fmla="*/ 3253011 h 3253010"/>
                        <a:gd name="connsiteX7" fmla="*/ 128 w 4705248"/>
                        <a:gd name="connsiteY7" fmla="*/ 3107787 h 3253010"/>
                        <a:gd name="connsiteX8" fmla="*/ 128 w 4705248"/>
                        <a:gd name="connsiteY8" fmla="*/ 145224 h 3253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05248" h="3253010">
                          <a:moveTo>
                            <a:pt x="128" y="145224"/>
                          </a:moveTo>
                          <a:cubicBezTo>
                            <a:pt x="128" y="64867"/>
                            <a:pt x="64995" y="0"/>
                            <a:pt x="145352" y="0"/>
                          </a:cubicBezTo>
                          <a:lnTo>
                            <a:pt x="4560153" y="0"/>
                          </a:lnTo>
                          <a:cubicBezTo>
                            <a:pt x="4640510" y="0"/>
                            <a:pt x="4705377" y="64867"/>
                            <a:pt x="4705377" y="145224"/>
                          </a:cubicBezTo>
                          <a:lnTo>
                            <a:pt x="4705377" y="3107787"/>
                          </a:lnTo>
                          <a:cubicBezTo>
                            <a:pt x="4705377" y="3188144"/>
                            <a:pt x="4640510" y="3253011"/>
                            <a:pt x="4560153" y="3253011"/>
                          </a:cubicBezTo>
                          <a:lnTo>
                            <a:pt x="145352" y="3253011"/>
                          </a:lnTo>
                          <a:cubicBezTo>
                            <a:pt x="64995" y="3253011"/>
                            <a:pt x="128" y="3188144"/>
                            <a:pt x="128" y="3107787"/>
                          </a:cubicBezTo>
                          <a:lnTo>
                            <a:pt x="128" y="14522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8" name="íṧḷidé"/>
                    <p:cNvSpPr/>
                    <p:nvPr/>
                  </p:nvSpPr>
                  <p:spPr>
                    <a:xfrm>
                      <a:off x="1577658" y="2308565"/>
                      <a:ext cx="4700407" cy="3248169"/>
                    </a:xfrm>
                    <a:custGeom>
                      <a:avLst/>
                      <a:gdLst>
                        <a:gd name="connsiteX0" fmla="*/ 4557732 w 4700407"/>
                        <a:gd name="connsiteY0" fmla="*/ 0 h 3248169"/>
                        <a:gd name="connsiteX1" fmla="*/ 4658905 w 4700407"/>
                        <a:gd name="connsiteY1" fmla="*/ 41631 h 3248169"/>
                        <a:gd name="connsiteX2" fmla="*/ 4700536 w 4700407"/>
                        <a:gd name="connsiteY2" fmla="*/ 142803 h 3248169"/>
                        <a:gd name="connsiteX3" fmla="*/ 4700536 w 4700407"/>
                        <a:gd name="connsiteY3" fmla="*/ 142803 h 3248169"/>
                        <a:gd name="connsiteX4" fmla="*/ 4700536 w 4700407"/>
                        <a:gd name="connsiteY4" fmla="*/ 3105367 h 3248169"/>
                        <a:gd name="connsiteX5" fmla="*/ 4658905 w 4700407"/>
                        <a:gd name="connsiteY5" fmla="*/ 3206539 h 3248169"/>
                        <a:gd name="connsiteX6" fmla="*/ 4557732 w 4700407"/>
                        <a:gd name="connsiteY6" fmla="*/ 3248170 h 3248169"/>
                        <a:gd name="connsiteX7" fmla="*/ 4557732 w 4700407"/>
                        <a:gd name="connsiteY7" fmla="*/ 3248170 h 3248169"/>
                        <a:gd name="connsiteX8" fmla="*/ 142931 w 4700407"/>
                        <a:gd name="connsiteY8" fmla="*/ 3248170 h 3248169"/>
                        <a:gd name="connsiteX9" fmla="*/ 41759 w 4700407"/>
                        <a:gd name="connsiteY9" fmla="*/ 3206539 h 3248169"/>
                        <a:gd name="connsiteX10" fmla="*/ 128 w 4700407"/>
                        <a:gd name="connsiteY10" fmla="*/ 3105367 h 3248169"/>
                        <a:gd name="connsiteX11" fmla="*/ 128 w 4700407"/>
                        <a:gd name="connsiteY11" fmla="*/ 3105367 h 3248169"/>
                        <a:gd name="connsiteX12" fmla="*/ 128 w 4700407"/>
                        <a:gd name="connsiteY12" fmla="*/ 142803 h 3248169"/>
                        <a:gd name="connsiteX13" fmla="*/ 41759 w 4700407"/>
                        <a:gd name="connsiteY13" fmla="*/ 41631 h 3248169"/>
                        <a:gd name="connsiteX14" fmla="*/ 142931 w 4700407"/>
                        <a:gd name="connsiteY14" fmla="*/ 0 h 3248169"/>
                        <a:gd name="connsiteX15" fmla="*/ 142931 w 4700407"/>
                        <a:gd name="connsiteY15" fmla="*/ 0 h 3248169"/>
                        <a:gd name="connsiteX16" fmla="*/ 4557732 w 4700407"/>
                        <a:gd name="connsiteY16" fmla="*/ 0 h 32481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700407" h="3248169">
                          <a:moveTo>
                            <a:pt x="4557732" y="0"/>
                          </a:moveTo>
                          <a:cubicBezTo>
                            <a:pt x="4596943" y="0"/>
                            <a:pt x="4632765" y="15975"/>
                            <a:pt x="4658905" y="41631"/>
                          </a:cubicBezTo>
                          <a:cubicBezTo>
                            <a:pt x="4684561" y="67287"/>
                            <a:pt x="4700536" y="103109"/>
                            <a:pt x="4700536" y="142803"/>
                          </a:cubicBezTo>
                          <a:lnTo>
                            <a:pt x="4700536" y="142803"/>
                          </a:lnTo>
                          <a:lnTo>
                            <a:pt x="4700536" y="3105367"/>
                          </a:lnTo>
                          <a:cubicBezTo>
                            <a:pt x="4700536" y="3144577"/>
                            <a:pt x="4684561" y="3180399"/>
                            <a:pt x="4658905" y="3206539"/>
                          </a:cubicBezTo>
                          <a:cubicBezTo>
                            <a:pt x="4633249" y="3232196"/>
                            <a:pt x="4597427" y="3248170"/>
                            <a:pt x="4557732" y="3248170"/>
                          </a:cubicBezTo>
                          <a:lnTo>
                            <a:pt x="4557732" y="3248170"/>
                          </a:lnTo>
                          <a:lnTo>
                            <a:pt x="142931" y="3248170"/>
                          </a:lnTo>
                          <a:cubicBezTo>
                            <a:pt x="103721" y="3248170"/>
                            <a:pt x="67899" y="3232196"/>
                            <a:pt x="41759" y="3206539"/>
                          </a:cubicBezTo>
                          <a:cubicBezTo>
                            <a:pt x="16103" y="3180883"/>
                            <a:pt x="128" y="3145061"/>
                            <a:pt x="128" y="3105367"/>
                          </a:cubicBezTo>
                          <a:lnTo>
                            <a:pt x="128" y="3105367"/>
                          </a:lnTo>
                          <a:lnTo>
                            <a:pt x="128" y="142803"/>
                          </a:lnTo>
                          <a:cubicBezTo>
                            <a:pt x="128" y="103593"/>
                            <a:pt x="16103" y="67771"/>
                            <a:pt x="41759" y="41631"/>
                          </a:cubicBezTo>
                          <a:cubicBezTo>
                            <a:pt x="67899" y="15975"/>
                            <a:pt x="103721" y="0"/>
                            <a:pt x="142931" y="0"/>
                          </a:cubicBezTo>
                          <a:lnTo>
                            <a:pt x="142931" y="0"/>
                          </a:lnTo>
                          <a:lnTo>
                            <a:pt x="4557732" y="0"/>
                          </a:lnTo>
                          <a:close/>
                        </a:path>
                      </a:pathLst>
                    </a:custGeom>
                    <a:noFill/>
                    <a:ln w="4833" cap="flat">
                      <a:gradFill>
                        <a:gsLst>
                          <a:gs pos="0">
                            <a:sysClr val="windowText" lastClr="000000">
                              <a:lumMod val="85000"/>
                              <a:lumOff val="15000"/>
                            </a:sysClr>
                          </a:gs>
                          <a:gs pos="14157">
                            <a:sysClr val="windowText" lastClr="000000">
                              <a:lumMod val="50000"/>
                              <a:lumOff val="50000"/>
                            </a:sysClr>
                          </a:gs>
                          <a:gs pos="36300">
                            <a:sysClr val="windowText" lastClr="000000">
                              <a:lumMod val="85000"/>
                              <a:lumOff val="15000"/>
                            </a:sysClr>
                          </a:gs>
                          <a:gs pos="54834">
                            <a:sysClr val="windowText" lastClr="000000">
                              <a:lumMod val="50000"/>
                              <a:lumOff val="50000"/>
                            </a:sysClr>
                          </a:gs>
                          <a:gs pos="74000">
                            <a:sysClr val="windowText" lastClr="000000">
                              <a:lumMod val="85000"/>
                              <a:lumOff val="15000"/>
                            </a:sysClr>
                          </a:gs>
                          <a:gs pos="83000">
                            <a:sysClr val="windowText" lastClr="000000">
                              <a:lumMod val="50000"/>
                              <a:lumOff val="50000"/>
                            </a:sysClr>
                          </a:gs>
                          <a:gs pos="100000">
                            <a:sysClr val="windowText" lastClr="000000">
                              <a:lumMod val="75000"/>
                              <a:lumOff val="25000"/>
                            </a:sysClr>
                          </a:gs>
                        </a:gsLst>
                        <a:lin ang="5400000" scaled="1"/>
                      </a:gra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8" name="iṥ1iḑé"/>
                  <p:cNvSpPr/>
                  <p:nvPr/>
                </p:nvSpPr>
                <p:spPr>
                  <a:xfrm>
                    <a:off x="1589760" y="5375205"/>
                    <a:ext cx="4676203" cy="150064"/>
                  </a:xfrm>
                  <a:custGeom>
                    <a:avLst/>
                    <a:gdLst>
                      <a:gd name="connsiteX0" fmla="*/ 2338230 w 4676203"/>
                      <a:gd name="connsiteY0" fmla="*/ 0 h 150064"/>
                      <a:gd name="connsiteX1" fmla="*/ 2338230 w 4676203"/>
                      <a:gd name="connsiteY1" fmla="*/ 150064 h 150064"/>
                      <a:gd name="connsiteX2" fmla="*/ 110014 w 4676203"/>
                      <a:gd name="connsiteY2" fmla="*/ 150064 h 150064"/>
                      <a:gd name="connsiteX3" fmla="*/ 128 w 4676203"/>
                      <a:gd name="connsiteY3" fmla="*/ 40178 h 150064"/>
                      <a:gd name="connsiteX4" fmla="*/ 128 w 4676203"/>
                      <a:gd name="connsiteY4" fmla="*/ 0 h 150064"/>
                      <a:gd name="connsiteX5" fmla="*/ 2338230 w 4676203"/>
                      <a:gd name="connsiteY5" fmla="*/ 0 h 150064"/>
                      <a:gd name="connsiteX6" fmla="*/ 4676332 w 4676203"/>
                      <a:gd name="connsiteY6" fmla="*/ 0 h 150064"/>
                      <a:gd name="connsiteX7" fmla="*/ 4676332 w 4676203"/>
                      <a:gd name="connsiteY7" fmla="*/ 40178 h 150064"/>
                      <a:gd name="connsiteX8" fmla="*/ 4566446 w 4676203"/>
                      <a:gd name="connsiteY8" fmla="*/ 150064 h 150064"/>
                      <a:gd name="connsiteX9" fmla="*/ 4566446 w 4676203"/>
                      <a:gd name="connsiteY9" fmla="*/ 150064 h 150064"/>
                      <a:gd name="connsiteX10" fmla="*/ 2338230 w 4676203"/>
                      <a:gd name="connsiteY10" fmla="*/ 150064 h 150064"/>
                      <a:gd name="connsiteX11" fmla="*/ 2338230 w 4676203"/>
                      <a:gd name="connsiteY11" fmla="*/ 0 h 150064"/>
                      <a:gd name="connsiteX12" fmla="*/ 4676332 w 4676203"/>
                      <a:gd name="connsiteY12" fmla="*/ 0 h 150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76203" h="150064">
                        <a:moveTo>
                          <a:pt x="2338230" y="0"/>
                        </a:moveTo>
                        <a:lnTo>
                          <a:pt x="2338230" y="150064"/>
                        </a:lnTo>
                        <a:lnTo>
                          <a:pt x="110014" y="150064"/>
                        </a:lnTo>
                        <a:cubicBezTo>
                          <a:pt x="49504" y="150064"/>
                          <a:pt x="128" y="100688"/>
                          <a:pt x="128" y="40178"/>
                        </a:cubicBezTo>
                        <a:lnTo>
                          <a:pt x="128" y="0"/>
                        </a:lnTo>
                        <a:lnTo>
                          <a:pt x="2338230" y="0"/>
                        </a:lnTo>
                        <a:close/>
                        <a:moveTo>
                          <a:pt x="4676332" y="0"/>
                        </a:moveTo>
                        <a:lnTo>
                          <a:pt x="4676332" y="40178"/>
                        </a:lnTo>
                        <a:cubicBezTo>
                          <a:pt x="4676332" y="100688"/>
                          <a:pt x="4626956" y="150064"/>
                          <a:pt x="4566446" y="150064"/>
                        </a:cubicBezTo>
                        <a:lnTo>
                          <a:pt x="4566446" y="150064"/>
                        </a:lnTo>
                        <a:lnTo>
                          <a:pt x="2338230" y="150064"/>
                        </a:lnTo>
                        <a:lnTo>
                          <a:pt x="2338230" y="0"/>
                        </a:lnTo>
                        <a:lnTo>
                          <a:pt x="4676332" y="0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lumMod val="95000"/>
                      <a:lumOff val="5000"/>
                      <a:alpha val="40000"/>
                    </a:sysClr>
                  </a:solidFill>
                  <a:ln w="48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9" name="iŝľîďé"/>
                  <p:cNvGrpSpPr/>
                  <p:nvPr/>
                </p:nvGrpSpPr>
                <p:grpSpPr>
                  <a:xfrm>
                    <a:off x="3913340" y="2398119"/>
                    <a:ext cx="29044" cy="29044"/>
                    <a:chOff x="3913340" y="2398119"/>
                    <a:chExt cx="29044" cy="29044"/>
                  </a:xfrm>
                </p:grpSpPr>
                <p:sp>
                  <p:nvSpPr>
                    <p:cNvPr id="61" name="işḷîdê"/>
                    <p:cNvSpPr/>
                    <p:nvPr/>
                  </p:nvSpPr>
                  <p:spPr>
                    <a:xfrm>
                      <a:off x="3913340" y="2398119"/>
                      <a:ext cx="29044" cy="29044"/>
                    </a:xfrm>
                    <a:custGeom>
                      <a:avLst/>
                      <a:gdLst>
                        <a:gd name="connsiteX0" fmla="*/ 29660 w 29044"/>
                        <a:gd name="connsiteY0" fmla="*/ 14545 h 29044"/>
                        <a:gd name="connsiteX1" fmla="*/ 15137 w 29044"/>
                        <a:gd name="connsiteY1" fmla="*/ 29068 h 29044"/>
                        <a:gd name="connsiteX2" fmla="*/ 615 w 29044"/>
                        <a:gd name="connsiteY2" fmla="*/ 14545 h 29044"/>
                        <a:gd name="connsiteX3" fmla="*/ 15137 w 29044"/>
                        <a:gd name="connsiteY3" fmla="*/ 23 h 29044"/>
                        <a:gd name="connsiteX4" fmla="*/ 29660 w 29044"/>
                        <a:gd name="connsiteY4" fmla="*/ 14545 h 290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044" h="29044">
                          <a:moveTo>
                            <a:pt x="29660" y="14545"/>
                          </a:moveTo>
                          <a:cubicBezTo>
                            <a:pt x="29660" y="22566"/>
                            <a:pt x="23158" y="29068"/>
                            <a:pt x="15137" y="29068"/>
                          </a:cubicBezTo>
                          <a:cubicBezTo>
                            <a:pt x="7117" y="29068"/>
                            <a:pt x="615" y="22566"/>
                            <a:pt x="615" y="14545"/>
                          </a:cubicBezTo>
                          <a:cubicBezTo>
                            <a:pt x="615" y="6525"/>
                            <a:pt x="7117" y="23"/>
                            <a:pt x="15137" y="23"/>
                          </a:cubicBezTo>
                          <a:cubicBezTo>
                            <a:pt x="23158" y="23"/>
                            <a:pt x="29660" y="6525"/>
                            <a:pt x="29660" y="14545"/>
                          </a:cubicBezTo>
                          <a:close/>
                        </a:path>
                      </a:pathLst>
                    </a:custGeom>
                    <a:solidFill>
                      <a:srgbClr val="070B0C"/>
                    </a:solidFill>
                    <a:ln w="9666" cap="flat">
                      <a:solidFill>
                        <a:srgbClr val="141416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2" name="ï$1íḋè"/>
                    <p:cNvSpPr/>
                    <p:nvPr/>
                  </p:nvSpPr>
                  <p:spPr>
                    <a:xfrm>
                      <a:off x="3923021" y="2412642"/>
                      <a:ext cx="9681" cy="9681"/>
                    </a:xfrm>
                    <a:custGeom>
                      <a:avLst/>
                      <a:gdLst>
                        <a:gd name="connsiteX0" fmla="*/ 10297 w 9681"/>
                        <a:gd name="connsiteY0" fmla="*/ 4864 h 9681"/>
                        <a:gd name="connsiteX1" fmla="*/ 5456 w 9681"/>
                        <a:gd name="connsiteY1" fmla="*/ 9705 h 9681"/>
                        <a:gd name="connsiteX2" fmla="*/ 615 w 9681"/>
                        <a:gd name="connsiteY2" fmla="*/ 4864 h 9681"/>
                        <a:gd name="connsiteX3" fmla="*/ 5456 w 9681"/>
                        <a:gd name="connsiteY3" fmla="*/ 23 h 9681"/>
                        <a:gd name="connsiteX4" fmla="*/ 10297 w 9681"/>
                        <a:gd name="connsiteY4" fmla="*/ 4864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681" h="9681">
                          <a:moveTo>
                            <a:pt x="10297" y="4864"/>
                          </a:moveTo>
                          <a:cubicBezTo>
                            <a:pt x="10297" y="7537"/>
                            <a:pt x="8129" y="9705"/>
                            <a:pt x="5456" y="9705"/>
                          </a:cubicBezTo>
                          <a:cubicBezTo>
                            <a:pt x="2782" y="9705"/>
                            <a:pt x="615" y="7537"/>
                            <a:pt x="615" y="4864"/>
                          </a:cubicBezTo>
                          <a:cubicBezTo>
                            <a:pt x="615" y="2190"/>
                            <a:pt x="2782" y="23"/>
                            <a:pt x="5456" y="23"/>
                          </a:cubicBezTo>
                          <a:cubicBezTo>
                            <a:pt x="8129" y="23"/>
                            <a:pt x="10297" y="2190"/>
                            <a:pt x="10297" y="4864"/>
                          </a:cubicBezTo>
                          <a:close/>
                        </a:path>
                      </a:pathLst>
                    </a:custGeom>
                    <a:solidFill>
                      <a:srgbClr val="232428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63" name="îslide"/>
                <p:cNvGrpSpPr/>
                <p:nvPr/>
              </p:nvGrpSpPr>
              <p:grpSpPr>
                <a:xfrm>
                  <a:off x="1004025" y="5578518"/>
                  <a:ext cx="5847674" cy="108956"/>
                  <a:chOff x="1004025" y="5578518"/>
                  <a:chExt cx="5847674" cy="108956"/>
                </a:xfrm>
              </p:grpSpPr>
              <p:sp>
                <p:nvSpPr>
                  <p:cNvPr id="64" name="îṣḷîďe"/>
                  <p:cNvSpPr/>
                  <p:nvPr/>
                </p:nvSpPr>
                <p:spPr>
                  <a:xfrm>
                    <a:off x="1004025" y="5578518"/>
                    <a:ext cx="5847674" cy="108956"/>
                  </a:xfrm>
                  <a:custGeom>
                    <a:avLst/>
                    <a:gdLst>
                      <a:gd name="connsiteX0" fmla="*/ 2923853 w 5847674"/>
                      <a:gd name="connsiteY0" fmla="*/ 109599 h 108956"/>
                      <a:gd name="connsiteX1" fmla="*/ 2923853 w 5847674"/>
                      <a:gd name="connsiteY1" fmla="*/ 109599 h 108956"/>
                      <a:gd name="connsiteX2" fmla="*/ 1226671 w 5847674"/>
                      <a:gd name="connsiteY2" fmla="*/ 109599 h 108956"/>
                      <a:gd name="connsiteX3" fmla="*/ 15 w 5847674"/>
                      <a:gd name="connsiteY3" fmla="*/ 681 h 108956"/>
                      <a:gd name="connsiteX4" fmla="*/ 15 w 5847674"/>
                      <a:gd name="connsiteY4" fmla="*/ 681 h 108956"/>
                      <a:gd name="connsiteX5" fmla="*/ 5847690 w 5847674"/>
                      <a:gd name="connsiteY5" fmla="*/ 681 h 108956"/>
                      <a:gd name="connsiteX6" fmla="*/ 4621034 w 5847674"/>
                      <a:gd name="connsiteY6" fmla="*/ 109599 h 108956"/>
                      <a:gd name="connsiteX7" fmla="*/ 2923853 w 5847674"/>
                      <a:gd name="connsiteY7" fmla="*/ 109599 h 108956"/>
                      <a:gd name="connsiteX8" fmla="*/ 2923853 w 5847674"/>
                      <a:gd name="connsiteY8" fmla="*/ 109599 h 108956"/>
                      <a:gd name="connsiteX9" fmla="*/ 2923853 w 5847674"/>
                      <a:gd name="connsiteY9" fmla="*/ 109599 h 108956"/>
                      <a:gd name="connsiteX10" fmla="*/ 2923853 w 5847674"/>
                      <a:gd name="connsiteY10" fmla="*/ 109599 h 108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847674" h="108956">
                        <a:moveTo>
                          <a:pt x="2923853" y="109599"/>
                        </a:moveTo>
                        <a:lnTo>
                          <a:pt x="2923853" y="109599"/>
                        </a:lnTo>
                        <a:cubicBezTo>
                          <a:pt x="2910782" y="109599"/>
                          <a:pt x="2268410" y="107178"/>
                          <a:pt x="1226671" y="109599"/>
                        </a:cubicBezTo>
                        <a:cubicBezTo>
                          <a:pt x="174768" y="112019"/>
                          <a:pt x="15" y="681"/>
                          <a:pt x="15" y="681"/>
                        </a:cubicBezTo>
                        <a:lnTo>
                          <a:pt x="15" y="681"/>
                        </a:lnTo>
                        <a:lnTo>
                          <a:pt x="5847690" y="681"/>
                        </a:lnTo>
                        <a:cubicBezTo>
                          <a:pt x="5847690" y="681"/>
                          <a:pt x="5672938" y="112019"/>
                          <a:pt x="4621034" y="109599"/>
                        </a:cubicBezTo>
                        <a:cubicBezTo>
                          <a:pt x="3579296" y="107178"/>
                          <a:pt x="2936923" y="109599"/>
                          <a:pt x="2923853" y="109599"/>
                        </a:cubicBezTo>
                        <a:lnTo>
                          <a:pt x="2923853" y="109599"/>
                        </a:lnTo>
                        <a:lnTo>
                          <a:pt x="2923853" y="109599"/>
                        </a:lnTo>
                        <a:lnTo>
                          <a:pt x="2923853" y="10959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ysClr val="window" lastClr="FFFFFF">
                          <a:lumMod val="8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  <a:gs pos="47000">
                        <a:sysClr val="window" lastClr="FFFFFF">
                          <a:lumMod val="95000"/>
                        </a:sysClr>
                      </a:gs>
                    </a:gsLst>
                    <a:path path="circle">
                      <a:fillToRect l="50000" t="-80000" r="50000" b="180000"/>
                    </a:path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65" name="îṡlîḍè"/>
                  <p:cNvGrpSpPr/>
                  <p:nvPr/>
                </p:nvGrpSpPr>
                <p:grpSpPr>
                  <a:xfrm>
                    <a:off x="4806465" y="5629347"/>
                    <a:ext cx="67771" cy="9681"/>
                    <a:chOff x="4806465" y="5629347"/>
                    <a:chExt cx="67771" cy="9681"/>
                  </a:xfrm>
                </p:grpSpPr>
                <p:sp>
                  <p:nvSpPr>
                    <p:cNvPr id="66" name="ísľïďé"/>
                    <p:cNvSpPr/>
                    <p:nvPr/>
                  </p:nvSpPr>
                  <p:spPr>
                    <a:xfrm>
                      <a:off x="4806465" y="5629347"/>
                      <a:ext cx="67771" cy="9681"/>
                    </a:xfrm>
                    <a:custGeom>
                      <a:avLst/>
                      <a:gdLst>
                        <a:gd name="connsiteX0" fmla="*/ 68571 w 67771"/>
                        <a:gd name="connsiteY0" fmla="*/ 5532 h 9681"/>
                        <a:gd name="connsiteX1" fmla="*/ 34686 w 67771"/>
                        <a:gd name="connsiteY1" fmla="*/ 10373 h 9681"/>
                        <a:gd name="connsiteX2" fmla="*/ 800 w 67771"/>
                        <a:gd name="connsiteY2" fmla="*/ 5532 h 9681"/>
                        <a:gd name="connsiteX3" fmla="*/ 34686 w 67771"/>
                        <a:gd name="connsiteY3" fmla="*/ 691 h 9681"/>
                        <a:gd name="connsiteX4" fmla="*/ 68571 w 67771"/>
                        <a:gd name="connsiteY4" fmla="*/ 5532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771" h="9681">
                          <a:moveTo>
                            <a:pt x="68571" y="5532"/>
                          </a:moveTo>
                          <a:cubicBezTo>
                            <a:pt x="68571" y="8205"/>
                            <a:pt x="53400" y="10373"/>
                            <a:pt x="34686" y="10373"/>
                          </a:cubicBezTo>
                          <a:cubicBezTo>
                            <a:pt x="15971" y="10373"/>
                            <a:pt x="800" y="8205"/>
                            <a:pt x="800" y="5532"/>
                          </a:cubicBezTo>
                          <a:cubicBezTo>
                            <a:pt x="800" y="2858"/>
                            <a:pt x="15971" y="691"/>
                            <a:pt x="34686" y="691"/>
                          </a:cubicBezTo>
                          <a:cubicBezTo>
                            <a:pt x="53400" y="691"/>
                            <a:pt x="68571" y="2858"/>
                            <a:pt x="68571" y="5532"/>
                          </a:cubicBezTo>
                          <a:close/>
                        </a:path>
                      </a:pathLst>
                    </a:custGeom>
                    <a:solidFill>
                      <a:srgbClr val="E4E5E9"/>
                    </a:solidFill>
                    <a:ln w="4833" cap="flat">
                      <a:solidFill>
                        <a:srgbClr val="D7D8DB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íṩļíḓè"/>
                    <p:cNvSpPr/>
                    <p:nvPr/>
                  </p:nvSpPr>
                  <p:spPr>
                    <a:xfrm>
                      <a:off x="4833090" y="5629347"/>
                      <a:ext cx="14522" cy="9681"/>
                    </a:xfrm>
                    <a:custGeom>
                      <a:avLst/>
                      <a:gdLst>
                        <a:gd name="connsiteX0" fmla="*/ 15322 w 14522"/>
                        <a:gd name="connsiteY0" fmla="*/ 5532 h 9681"/>
                        <a:gd name="connsiteX1" fmla="*/ 8061 w 14522"/>
                        <a:gd name="connsiteY1" fmla="*/ 10373 h 9681"/>
                        <a:gd name="connsiteX2" fmla="*/ 800 w 14522"/>
                        <a:gd name="connsiteY2" fmla="*/ 5532 h 9681"/>
                        <a:gd name="connsiteX3" fmla="*/ 8061 w 14522"/>
                        <a:gd name="connsiteY3" fmla="*/ 691 h 9681"/>
                        <a:gd name="connsiteX4" fmla="*/ 15322 w 14522"/>
                        <a:gd name="connsiteY4" fmla="*/ 5532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22" h="9681">
                          <a:moveTo>
                            <a:pt x="15322" y="5532"/>
                          </a:moveTo>
                          <a:cubicBezTo>
                            <a:pt x="15322" y="8205"/>
                            <a:pt x="12071" y="10373"/>
                            <a:pt x="8061" y="10373"/>
                          </a:cubicBezTo>
                          <a:cubicBezTo>
                            <a:pt x="4051" y="10373"/>
                            <a:pt x="800" y="8205"/>
                            <a:pt x="800" y="5532"/>
                          </a:cubicBezTo>
                          <a:cubicBezTo>
                            <a:pt x="800" y="2858"/>
                            <a:pt x="4051" y="691"/>
                            <a:pt x="8061" y="691"/>
                          </a:cubicBezTo>
                          <a:cubicBezTo>
                            <a:pt x="12071" y="691"/>
                            <a:pt x="15322" y="2858"/>
                            <a:pt x="15322" y="5532"/>
                          </a:cubicBezTo>
                          <a:close/>
                        </a:path>
                      </a:pathLst>
                    </a:custGeom>
                    <a:solidFill>
                      <a:srgbClr val="C5C7CD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8" name="is1ïďé"/>
                  <p:cNvGrpSpPr/>
                  <p:nvPr/>
                </p:nvGrpSpPr>
                <p:grpSpPr>
                  <a:xfrm>
                    <a:off x="2986328" y="5629347"/>
                    <a:ext cx="67771" cy="9681"/>
                    <a:chOff x="2986328" y="5629347"/>
                    <a:chExt cx="67771" cy="9681"/>
                  </a:xfrm>
                </p:grpSpPr>
                <p:sp>
                  <p:nvSpPr>
                    <p:cNvPr id="69" name="ïṧḻídê"/>
                    <p:cNvSpPr/>
                    <p:nvPr/>
                  </p:nvSpPr>
                  <p:spPr>
                    <a:xfrm>
                      <a:off x="2986328" y="5629347"/>
                      <a:ext cx="67771" cy="9681"/>
                    </a:xfrm>
                    <a:custGeom>
                      <a:avLst/>
                      <a:gdLst>
                        <a:gd name="connsiteX0" fmla="*/ 68195 w 67771"/>
                        <a:gd name="connsiteY0" fmla="*/ 5532 h 9681"/>
                        <a:gd name="connsiteX1" fmla="*/ 34310 w 67771"/>
                        <a:gd name="connsiteY1" fmla="*/ 10373 h 9681"/>
                        <a:gd name="connsiteX2" fmla="*/ 424 w 67771"/>
                        <a:gd name="connsiteY2" fmla="*/ 5532 h 9681"/>
                        <a:gd name="connsiteX3" fmla="*/ 34310 w 67771"/>
                        <a:gd name="connsiteY3" fmla="*/ 691 h 9681"/>
                        <a:gd name="connsiteX4" fmla="*/ 68195 w 67771"/>
                        <a:gd name="connsiteY4" fmla="*/ 5532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771" h="9681">
                          <a:moveTo>
                            <a:pt x="68195" y="5532"/>
                          </a:moveTo>
                          <a:cubicBezTo>
                            <a:pt x="68195" y="8205"/>
                            <a:pt x="53024" y="10373"/>
                            <a:pt x="34310" y="10373"/>
                          </a:cubicBezTo>
                          <a:cubicBezTo>
                            <a:pt x="15595" y="10373"/>
                            <a:pt x="424" y="8205"/>
                            <a:pt x="424" y="5532"/>
                          </a:cubicBezTo>
                          <a:cubicBezTo>
                            <a:pt x="424" y="2858"/>
                            <a:pt x="15595" y="691"/>
                            <a:pt x="34310" y="691"/>
                          </a:cubicBezTo>
                          <a:cubicBezTo>
                            <a:pt x="53024" y="691"/>
                            <a:pt x="68195" y="2858"/>
                            <a:pt x="68195" y="5532"/>
                          </a:cubicBezTo>
                          <a:close/>
                        </a:path>
                      </a:pathLst>
                    </a:custGeom>
                    <a:solidFill>
                      <a:srgbClr val="E4E5E9"/>
                    </a:solidFill>
                    <a:ln w="4833" cap="flat">
                      <a:solidFill>
                        <a:srgbClr val="D7D8DB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0" name="i$líďè"/>
                    <p:cNvSpPr/>
                    <p:nvPr/>
                  </p:nvSpPr>
                  <p:spPr>
                    <a:xfrm>
                      <a:off x="3012953" y="5629347"/>
                      <a:ext cx="14522" cy="9681"/>
                    </a:xfrm>
                    <a:custGeom>
                      <a:avLst/>
                      <a:gdLst>
                        <a:gd name="connsiteX0" fmla="*/ 14946 w 14522"/>
                        <a:gd name="connsiteY0" fmla="*/ 5532 h 9681"/>
                        <a:gd name="connsiteX1" fmla="*/ 7685 w 14522"/>
                        <a:gd name="connsiteY1" fmla="*/ 10373 h 9681"/>
                        <a:gd name="connsiteX2" fmla="*/ 424 w 14522"/>
                        <a:gd name="connsiteY2" fmla="*/ 5532 h 9681"/>
                        <a:gd name="connsiteX3" fmla="*/ 7685 w 14522"/>
                        <a:gd name="connsiteY3" fmla="*/ 691 h 9681"/>
                        <a:gd name="connsiteX4" fmla="*/ 14946 w 14522"/>
                        <a:gd name="connsiteY4" fmla="*/ 5532 h 9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22" h="9681">
                          <a:moveTo>
                            <a:pt x="14946" y="5532"/>
                          </a:moveTo>
                          <a:cubicBezTo>
                            <a:pt x="14946" y="8205"/>
                            <a:pt x="11695" y="10373"/>
                            <a:pt x="7685" y="10373"/>
                          </a:cubicBezTo>
                          <a:cubicBezTo>
                            <a:pt x="3675" y="10373"/>
                            <a:pt x="424" y="8205"/>
                            <a:pt x="424" y="5532"/>
                          </a:cubicBezTo>
                          <a:cubicBezTo>
                            <a:pt x="424" y="2858"/>
                            <a:pt x="3675" y="691"/>
                            <a:pt x="7685" y="691"/>
                          </a:cubicBezTo>
                          <a:cubicBezTo>
                            <a:pt x="11695" y="691"/>
                            <a:pt x="14946" y="2858"/>
                            <a:pt x="14946" y="5532"/>
                          </a:cubicBezTo>
                          <a:close/>
                        </a:path>
                      </a:pathLst>
                    </a:custGeom>
                    <a:solidFill>
                      <a:srgbClr val="C5C7CD"/>
                    </a:soli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1" name="ïşļíḍè"/>
                  <p:cNvSpPr/>
                  <p:nvPr/>
                </p:nvSpPr>
                <p:spPr>
                  <a:xfrm>
                    <a:off x="1004025" y="5578518"/>
                    <a:ext cx="5847674" cy="108956"/>
                  </a:xfrm>
                  <a:custGeom>
                    <a:avLst/>
                    <a:gdLst>
                      <a:gd name="connsiteX0" fmla="*/ 2923853 w 5847674"/>
                      <a:gd name="connsiteY0" fmla="*/ 109599 h 108956"/>
                      <a:gd name="connsiteX1" fmla="*/ 2923853 w 5847674"/>
                      <a:gd name="connsiteY1" fmla="*/ 109599 h 108956"/>
                      <a:gd name="connsiteX2" fmla="*/ 1226671 w 5847674"/>
                      <a:gd name="connsiteY2" fmla="*/ 109599 h 108956"/>
                      <a:gd name="connsiteX3" fmla="*/ 15 w 5847674"/>
                      <a:gd name="connsiteY3" fmla="*/ 681 h 108956"/>
                      <a:gd name="connsiteX4" fmla="*/ 15 w 5847674"/>
                      <a:gd name="connsiteY4" fmla="*/ 681 h 108956"/>
                      <a:gd name="connsiteX5" fmla="*/ 5847690 w 5847674"/>
                      <a:gd name="connsiteY5" fmla="*/ 681 h 108956"/>
                      <a:gd name="connsiteX6" fmla="*/ 4621034 w 5847674"/>
                      <a:gd name="connsiteY6" fmla="*/ 109599 h 108956"/>
                      <a:gd name="connsiteX7" fmla="*/ 2923853 w 5847674"/>
                      <a:gd name="connsiteY7" fmla="*/ 109599 h 108956"/>
                      <a:gd name="connsiteX8" fmla="*/ 2923853 w 5847674"/>
                      <a:gd name="connsiteY8" fmla="*/ 109599 h 108956"/>
                      <a:gd name="connsiteX9" fmla="*/ 2923853 w 5847674"/>
                      <a:gd name="connsiteY9" fmla="*/ 109599 h 108956"/>
                      <a:gd name="connsiteX10" fmla="*/ 2923853 w 5847674"/>
                      <a:gd name="connsiteY10" fmla="*/ 109599 h 108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847674" h="108956">
                        <a:moveTo>
                          <a:pt x="2923853" y="109599"/>
                        </a:moveTo>
                        <a:lnTo>
                          <a:pt x="2923853" y="109599"/>
                        </a:lnTo>
                        <a:cubicBezTo>
                          <a:pt x="2910782" y="109599"/>
                          <a:pt x="2268410" y="107178"/>
                          <a:pt x="1226671" y="109599"/>
                        </a:cubicBezTo>
                        <a:cubicBezTo>
                          <a:pt x="174768" y="112019"/>
                          <a:pt x="15" y="681"/>
                          <a:pt x="15" y="681"/>
                        </a:cubicBezTo>
                        <a:lnTo>
                          <a:pt x="15" y="681"/>
                        </a:lnTo>
                        <a:lnTo>
                          <a:pt x="5847690" y="681"/>
                        </a:lnTo>
                        <a:cubicBezTo>
                          <a:pt x="5847690" y="681"/>
                          <a:pt x="5672938" y="112019"/>
                          <a:pt x="4621034" y="109599"/>
                        </a:cubicBezTo>
                        <a:cubicBezTo>
                          <a:pt x="3579296" y="107178"/>
                          <a:pt x="2936923" y="109599"/>
                          <a:pt x="2923853" y="109599"/>
                        </a:cubicBezTo>
                        <a:lnTo>
                          <a:pt x="2923853" y="109599"/>
                        </a:lnTo>
                        <a:lnTo>
                          <a:pt x="2923853" y="109599"/>
                        </a:lnTo>
                        <a:lnTo>
                          <a:pt x="2923853" y="109599"/>
                        </a:lnTo>
                        <a:close/>
                      </a:path>
                    </a:pathLst>
                  </a:custGeom>
                  <a:ln w="483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2" name="ïṩļiḓé"/>
                <p:cNvSpPr/>
                <p:nvPr/>
              </p:nvSpPr>
              <p:spPr>
                <a:xfrm>
                  <a:off x="1004025" y="5472021"/>
                  <a:ext cx="5847674" cy="106497"/>
                </a:xfrm>
                <a:custGeom>
                  <a:avLst/>
                  <a:gdLst>
                    <a:gd name="connsiteX0" fmla="*/ 15 w 5847674"/>
                    <a:gd name="connsiteY0" fmla="*/ 5500 h 106497"/>
                    <a:gd name="connsiteX1" fmla="*/ 4856 w 5847674"/>
                    <a:gd name="connsiteY1" fmla="*/ 659 h 106497"/>
                    <a:gd name="connsiteX2" fmla="*/ 5842849 w 5847674"/>
                    <a:gd name="connsiteY2" fmla="*/ 659 h 106497"/>
                    <a:gd name="connsiteX3" fmla="*/ 5847690 w 5847674"/>
                    <a:gd name="connsiteY3" fmla="*/ 5500 h 106497"/>
                    <a:gd name="connsiteX4" fmla="*/ 5847690 w 5847674"/>
                    <a:gd name="connsiteY4" fmla="*/ 107156 h 106497"/>
                    <a:gd name="connsiteX5" fmla="*/ 15 w 5847674"/>
                    <a:gd name="connsiteY5" fmla="*/ 107156 h 106497"/>
                    <a:gd name="connsiteX6" fmla="*/ 15 w 5847674"/>
                    <a:gd name="connsiteY6" fmla="*/ 5500 h 10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47674" h="106497">
                      <a:moveTo>
                        <a:pt x="15" y="5500"/>
                      </a:moveTo>
                      <a:cubicBezTo>
                        <a:pt x="15" y="2595"/>
                        <a:pt x="2435" y="659"/>
                        <a:pt x="4856" y="659"/>
                      </a:cubicBezTo>
                      <a:lnTo>
                        <a:pt x="5842849" y="659"/>
                      </a:lnTo>
                      <a:cubicBezTo>
                        <a:pt x="5845754" y="659"/>
                        <a:pt x="5847690" y="2595"/>
                        <a:pt x="5847690" y="5500"/>
                      </a:cubicBezTo>
                      <a:lnTo>
                        <a:pt x="5847690" y="107156"/>
                      </a:lnTo>
                      <a:lnTo>
                        <a:pt x="15" y="107156"/>
                      </a:lnTo>
                      <a:lnTo>
                        <a:pt x="15" y="5500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Text" lastClr="000000">
                        <a:lumMod val="65000"/>
                        <a:lumOff val="35000"/>
                      </a:sysClr>
                    </a:gs>
                    <a:gs pos="39000">
                      <a:sysClr val="window" lastClr="FFFFFF">
                        <a:lumMod val="75000"/>
                      </a:sysClr>
                    </a:gs>
                    <a:gs pos="2000">
                      <a:sysClr val="windowText" lastClr="000000">
                        <a:lumMod val="75000"/>
                        <a:lumOff val="25000"/>
                      </a:sysClr>
                    </a:gs>
                    <a:gs pos="1000">
                      <a:sysClr val="window" lastClr="FFFFFF">
                        <a:lumMod val="8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</a:sysClr>
                    </a:gs>
                    <a:gs pos="98000">
                      <a:sysClr val="windowText" lastClr="000000">
                        <a:lumMod val="75000"/>
                        <a:lumOff val="25000"/>
                      </a:sysClr>
                    </a:gs>
                    <a:gs pos="99000">
                      <a:sysClr val="window" lastClr="FFFFFF">
                        <a:lumMod val="75000"/>
                      </a:sys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iṩḻiḍé"/>
                <p:cNvSpPr/>
                <p:nvPr/>
              </p:nvSpPr>
              <p:spPr>
                <a:xfrm>
                  <a:off x="3448624" y="5472021"/>
                  <a:ext cx="967674" cy="72611"/>
                </a:xfrm>
                <a:custGeom>
                  <a:avLst/>
                  <a:gdLst>
                    <a:gd name="connsiteX0" fmla="*/ 890720 w 967674"/>
                    <a:gd name="connsiteY0" fmla="*/ 73271 h 72611"/>
                    <a:gd name="connsiteX1" fmla="*/ 77468 w 967674"/>
                    <a:gd name="connsiteY1" fmla="*/ 73271 h 72611"/>
                    <a:gd name="connsiteX2" fmla="*/ 15 w 967674"/>
                    <a:gd name="connsiteY2" fmla="*/ 659 h 72611"/>
                    <a:gd name="connsiteX3" fmla="*/ 19378 w 967674"/>
                    <a:gd name="connsiteY3" fmla="*/ 5500 h 72611"/>
                    <a:gd name="connsiteX4" fmla="*/ 948326 w 967674"/>
                    <a:gd name="connsiteY4" fmla="*/ 5500 h 72611"/>
                    <a:gd name="connsiteX5" fmla="*/ 967689 w 967674"/>
                    <a:gd name="connsiteY5" fmla="*/ 659 h 72611"/>
                    <a:gd name="connsiteX6" fmla="*/ 890720 w 967674"/>
                    <a:gd name="connsiteY6" fmla="*/ 73271 h 7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7674" h="72611">
                      <a:moveTo>
                        <a:pt x="890720" y="73271"/>
                      </a:moveTo>
                      <a:lnTo>
                        <a:pt x="77468" y="73271"/>
                      </a:lnTo>
                      <a:cubicBezTo>
                        <a:pt x="36321" y="73271"/>
                        <a:pt x="2435" y="41322"/>
                        <a:pt x="15" y="659"/>
                      </a:cubicBezTo>
                      <a:lnTo>
                        <a:pt x="19378" y="5500"/>
                      </a:lnTo>
                      <a:lnTo>
                        <a:pt x="948326" y="5500"/>
                      </a:lnTo>
                      <a:lnTo>
                        <a:pt x="967689" y="659"/>
                      </a:lnTo>
                      <a:cubicBezTo>
                        <a:pt x="965269" y="41322"/>
                        <a:pt x="931867" y="73271"/>
                        <a:pt x="890720" y="732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íṥļîḑè"/>
                <p:cNvSpPr/>
                <p:nvPr/>
              </p:nvSpPr>
              <p:spPr>
                <a:xfrm>
                  <a:off x="3448624" y="5472021"/>
                  <a:ext cx="967674" cy="72611"/>
                </a:xfrm>
                <a:custGeom>
                  <a:avLst/>
                  <a:gdLst>
                    <a:gd name="connsiteX0" fmla="*/ 890720 w 967674"/>
                    <a:gd name="connsiteY0" fmla="*/ 73271 h 72611"/>
                    <a:gd name="connsiteX1" fmla="*/ 77468 w 967674"/>
                    <a:gd name="connsiteY1" fmla="*/ 73271 h 72611"/>
                    <a:gd name="connsiteX2" fmla="*/ 15 w 967674"/>
                    <a:gd name="connsiteY2" fmla="*/ 659 h 72611"/>
                    <a:gd name="connsiteX3" fmla="*/ 19378 w 967674"/>
                    <a:gd name="connsiteY3" fmla="*/ 5500 h 72611"/>
                    <a:gd name="connsiteX4" fmla="*/ 948326 w 967674"/>
                    <a:gd name="connsiteY4" fmla="*/ 5500 h 72611"/>
                    <a:gd name="connsiteX5" fmla="*/ 967689 w 967674"/>
                    <a:gd name="connsiteY5" fmla="*/ 659 h 72611"/>
                    <a:gd name="connsiteX6" fmla="*/ 890720 w 967674"/>
                    <a:gd name="connsiteY6" fmla="*/ 73271 h 7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7674" h="72611">
                      <a:moveTo>
                        <a:pt x="890720" y="73271"/>
                      </a:moveTo>
                      <a:lnTo>
                        <a:pt x="77468" y="73271"/>
                      </a:lnTo>
                      <a:cubicBezTo>
                        <a:pt x="36321" y="73271"/>
                        <a:pt x="2435" y="41322"/>
                        <a:pt x="15" y="659"/>
                      </a:cubicBezTo>
                      <a:lnTo>
                        <a:pt x="19378" y="5500"/>
                      </a:lnTo>
                      <a:lnTo>
                        <a:pt x="948326" y="5500"/>
                      </a:lnTo>
                      <a:lnTo>
                        <a:pt x="967689" y="659"/>
                      </a:lnTo>
                      <a:cubicBezTo>
                        <a:pt x="965269" y="41322"/>
                        <a:pt x="931867" y="73271"/>
                        <a:pt x="890720" y="73271"/>
                      </a:cubicBezTo>
                      <a:close/>
                    </a:path>
                  </a:pathLst>
                </a:custGeom>
                <a:solidFill>
                  <a:srgbClr val="4E5457"/>
                </a:solidFill>
                <a:ln w="4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îSļïḑé"/>
                <p:cNvSpPr/>
                <p:nvPr/>
              </p:nvSpPr>
              <p:spPr>
                <a:xfrm>
                  <a:off x="3448624" y="5472021"/>
                  <a:ext cx="967674" cy="72611"/>
                </a:xfrm>
                <a:custGeom>
                  <a:avLst/>
                  <a:gdLst>
                    <a:gd name="connsiteX0" fmla="*/ 890720 w 967674"/>
                    <a:gd name="connsiteY0" fmla="*/ 73271 h 72611"/>
                    <a:gd name="connsiteX1" fmla="*/ 77468 w 967674"/>
                    <a:gd name="connsiteY1" fmla="*/ 73271 h 72611"/>
                    <a:gd name="connsiteX2" fmla="*/ 15 w 967674"/>
                    <a:gd name="connsiteY2" fmla="*/ 659 h 72611"/>
                    <a:gd name="connsiteX3" fmla="*/ 19378 w 967674"/>
                    <a:gd name="connsiteY3" fmla="*/ 5500 h 72611"/>
                    <a:gd name="connsiteX4" fmla="*/ 948326 w 967674"/>
                    <a:gd name="connsiteY4" fmla="*/ 5500 h 72611"/>
                    <a:gd name="connsiteX5" fmla="*/ 967689 w 967674"/>
                    <a:gd name="connsiteY5" fmla="*/ 659 h 72611"/>
                    <a:gd name="connsiteX6" fmla="*/ 890720 w 967674"/>
                    <a:gd name="connsiteY6" fmla="*/ 73271 h 7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7674" h="72611">
                      <a:moveTo>
                        <a:pt x="890720" y="73271"/>
                      </a:moveTo>
                      <a:lnTo>
                        <a:pt x="77468" y="73271"/>
                      </a:lnTo>
                      <a:cubicBezTo>
                        <a:pt x="36321" y="73271"/>
                        <a:pt x="2435" y="41322"/>
                        <a:pt x="15" y="659"/>
                      </a:cubicBezTo>
                      <a:lnTo>
                        <a:pt x="19378" y="5500"/>
                      </a:lnTo>
                      <a:lnTo>
                        <a:pt x="948326" y="5500"/>
                      </a:lnTo>
                      <a:lnTo>
                        <a:pt x="967689" y="659"/>
                      </a:lnTo>
                      <a:cubicBezTo>
                        <a:pt x="965269" y="41322"/>
                        <a:pt x="931867" y="73271"/>
                        <a:pt x="890720" y="73271"/>
                      </a:cubicBez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4833" cap="flat">
                  <a:noFill/>
                  <a:prstDash val="solid"/>
                  <a:miter/>
                </a:ln>
                <a:effectLst>
                  <a:innerShdw blurRad="114300">
                    <a:prstClr val="black"/>
                  </a:innerShdw>
                </a:effectLst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6" name="矩形 15"/>
            <p:cNvSpPr/>
            <p:nvPr/>
          </p:nvSpPr>
          <p:spPr>
            <a:xfrm>
              <a:off x="1573" y="4961"/>
              <a:ext cx="6432" cy="4095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28700" y="1774190"/>
            <a:ext cx="5123180" cy="556260"/>
            <a:chOff x="9647" y="999"/>
            <a:chExt cx="8068" cy="876"/>
          </a:xfrm>
        </p:grpSpPr>
        <p:sp>
          <p:nvSpPr>
            <p:cNvPr id="55" name="矩形 54"/>
            <p:cNvSpPr/>
            <p:nvPr/>
          </p:nvSpPr>
          <p:spPr>
            <a:xfrm>
              <a:off x="11005" y="999"/>
              <a:ext cx="5150" cy="876"/>
            </a:xfrm>
            <a:prstGeom prst="rect">
              <a:avLst/>
            </a:prstGeom>
            <a:solidFill>
              <a:srgbClr val="A911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60" name="文本框 13"/>
            <p:cNvSpPr txBox="1">
              <a:spLocks noChangeArrowheads="1"/>
            </p:cNvSpPr>
            <p:nvPr/>
          </p:nvSpPr>
          <p:spPr bwMode="auto">
            <a:xfrm>
              <a:off x="9647" y="1102"/>
              <a:ext cx="806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effectLst/>
                  <a:latin typeface="黑体" charset="0"/>
                  <a:ea typeface="黑体" charset="0"/>
                  <a:cs typeface="+mn-ea"/>
                  <a:sym typeface="+mn-lt"/>
                </a:rPr>
                <a:t>输入你的标题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98260" y="1593850"/>
            <a:ext cx="5122545" cy="3417570"/>
            <a:chOff x="10106" y="1827"/>
            <a:chExt cx="8067" cy="5382"/>
          </a:xfrm>
        </p:grpSpPr>
        <p:grpSp>
          <p:nvGrpSpPr>
            <p:cNvPr id="12" name="组合 11"/>
            <p:cNvGrpSpPr/>
            <p:nvPr/>
          </p:nvGrpSpPr>
          <p:grpSpPr>
            <a:xfrm>
              <a:off x="10106" y="1827"/>
              <a:ext cx="8067" cy="5382"/>
              <a:chOff x="887" y="717"/>
              <a:chExt cx="7883" cy="364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887" y="1008"/>
                <a:ext cx="7883" cy="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rgbClr val="A91109"/>
                    </a:solidFill>
                    <a:effectLst/>
                    <a:latin typeface="黑体" charset="0"/>
                    <a:ea typeface="黑体" charset="0"/>
                    <a:cs typeface="+mn-ea"/>
                    <a:sym typeface="+mn-lt"/>
                  </a:rPr>
                  <a:t>输入你的标题</a:t>
                </a:r>
              </a:p>
            </p:txBody>
          </p:sp>
          <p:sp>
            <p:nvSpPr>
              <p:cNvPr id="14" name="圆角矩形 13"/>
              <p:cNvSpPr/>
              <p:nvPr>
                <p:custDataLst>
                  <p:tags r:id="rId1"/>
                </p:custDataLst>
              </p:nvPr>
            </p:nvSpPr>
            <p:spPr>
              <a:xfrm>
                <a:off x="1408" y="717"/>
                <a:ext cx="6843" cy="3642"/>
              </a:xfrm>
              <a:prstGeom prst="roundRect">
                <a:avLst>
                  <a:gd name="adj" fmla="val 14594"/>
                </a:avLst>
              </a:prstGeom>
              <a:noFill/>
              <a:ln>
                <a:gradFill>
                  <a:gsLst>
                    <a:gs pos="25000">
                      <a:schemeClr val="bg1"/>
                    </a:gs>
                    <a:gs pos="100000">
                      <a:srgbClr val="A52F13"/>
                    </a:gs>
                  </a:gsLst>
                  <a:lin ang="16140000" scaled="1"/>
                </a:gra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1556" y="3147"/>
              <a:ext cx="4973" cy="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987B0D9-FDDA-4C0D-924B-D8535C49BF12}"/>
                </a:ext>
              </a:extLst>
            </p:cNvPr>
            <p:cNvSpPr txBox="1"/>
            <p:nvPr/>
          </p:nvSpPr>
          <p:spPr>
            <a:xfrm>
              <a:off x="11556" y="3804"/>
              <a:ext cx="4973" cy="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7DCCC44-B601-4A58-B90F-E0C7A7151A08}"/>
                </a:ext>
              </a:extLst>
            </p:cNvPr>
            <p:cNvSpPr txBox="1"/>
            <p:nvPr/>
          </p:nvSpPr>
          <p:spPr>
            <a:xfrm>
              <a:off x="11556" y="4460"/>
              <a:ext cx="4973" cy="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2E240D0-6E86-4B89-A8E8-6DFD1E4B6751}"/>
                </a:ext>
              </a:extLst>
            </p:cNvPr>
            <p:cNvSpPr txBox="1"/>
            <p:nvPr/>
          </p:nvSpPr>
          <p:spPr>
            <a:xfrm>
              <a:off x="11556" y="5117"/>
              <a:ext cx="4973" cy="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2BE7287-7031-4FD9-B0A1-FC78B3A2D5CD}"/>
                </a:ext>
              </a:extLst>
            </p:cNvPr>
            <p:cNvSpPr txBox="1"/>
            <p:nvPr/>
          </p:nvSpPr>
          <p:spPr>
            <a:xfrm>
              <a:off x="11556" y="5773"/>
              <a:ext cx="4973" cy="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/private/var/folders/1p/_mrv8slj66dg2v6r4h302yv40000gn/T/com.kingsoft.wpsoffice.mac/picturecompress_20230413180322/output_1.jp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" y="1669415"/>
            <a:ext cx="6461760" cy="387096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7145" y="5328920"/>
            <a:ext cx="6461760" cy="791210"/>
            <a:chOff x="6357" y="9916"/>
            <a:chExt cx="11697" cy="1246"/>
          </a:xfrm>
        </p:grpSpPr>
        <p:sp>
          <p:nvSpPr>
            <p:cNvPr id="4" name="矩形 3"/>
            <p:cNvSpPr/>
            <p:nvPr/>
          </p:nvSpPr>
          <p:spPr>
            <a:xfrm>
              <a:off x="6357" y="9916"/>
              <a:ext cx="11697" cy="1246"/>
            </a:xfrm>
            <a:prstGeom prst="rect">
              <a:avLst/>
            </a:prstGeom>
            <a:solidFill>
              <a:srgbClr val="A9110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3C54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957" y="10249"/>
              <a:ext cx="1049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微信由于</a:t>
              </a:r>
              <a:r>
                <a:rPr lang="en-US" altLang="zh-CN" sz="2400" b="1" dirty="0">
                  <a:solidFill>
                    <a:schemeClr val="bg1"/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2010</a:t>
              </a:r>
              <a:r>
                <a:rPr lang="zh-CN" altLang="en-US" sz="2400" b="1" dirty="0">
                  <a:solidFill>
                    <a:schemeClr val="bg1"/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年</a:t>
              </a:r>
              <a:r>
                <a:rPr lang="en-US" altLang="zh-CN" sz="2400" b="1" dirty="0">
                  <a:solidFill>
                    <a:schemeClr val="bg1"/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10</a:t>
              </a:r>
              <a:r>
                <a:rPr lang="zh-CN" altLang="en-US" sz="2400" b="1" dirty="0">
                  <a:solidFill>
                    <a:schemeClr val="bg1"/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月筹划启动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6821170" y="1633855"/>
            <a:ext cx="5370195" cy="4486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13"/>
          <p:cNvSpPr txBox="1">
            <a:spLocks noChangeArrowheads="1"/>
          </p:cNvSpPr>
          <p:nvPr/>
        </p:nvSpPr>
        <p:spPr bwMode="auto">
          <a:xfrm>
            <a:off x="1160780" y="850900"/>
            <a:ext cx="51231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黑体" charset="0"/>
                <a:ea typeface="黑体" charset="0"/>
                <a:cs typeface="思源宋体 CN Heavy" panose="02020900000000000000" charset="-122"/>
                <a:sym typeface="+mn-ea"/>
              </a:rPr>
              <a:t>研究背景与现状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554355" y="546735"/>
            <a:ext cx="2839720" cy="738505"/>
            <a:chOff x="2611" y="647"/>
            <a:chExt cx="4472" cy="1163"/>
          </a:xfrm>
        </p:grpSpPr>
        <p:grpSp>
          <p:nvGrpSpPr>
            <p:cNvPr id="33" name="组合 32"/>
            <p:cNvGrpSpPr/>
            <p:nvPr/>
          </p:nvGrpSpPr>
          <p:grpSpPr>
            <a:xfrm>
              <a:off x="2611" y="647"/>
              <a:ext cx="4472" cy="1163"/>
              <a:chOff x="951" y="646"/>
              <a:chExt cx="4472" cy="1163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951" y="646"/>
                <a:ext cx="447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黑体" charset="0"/>
                    <a:ea typeface="黑体" charset="0"/>
                    <a:cs typeface="+mn-ea"/>
                    <a:sym typeface="+mn-lt"/>
                  </a:rPr>
                  <a:t>输入你的标题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425" y="1324"/>
                <a:ext cx="3546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YOUR ENGLISH TITLE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>
              <a:off x="2696" y="668"/>
              <a:ext cx="0" cy="996"/>
            </a:xfrm>
            <a:prstGeom prst="line">
              <a:avLst/>
            </a:prstGeom>
            <a:ln w="76200">
              <a:solidFill>
                <a:srgbClr val="4249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7326630" y="2175510"/>
            <a:ext cx="4144010" cy="3825240"/>
            <a:chOff x="12419" y="3008"/>
            <a:chExt cx="6526" cy="6024"/>
          </a:xfrm>
        </p:grpSpPr>
        <p:sp>
          <p:nvSpPr>
            <p:cNvPr id="40" name="文本框 39"/>
            <p:cNvSpPr txBox="1"/>
            <p:nvPr/>
          </p:nvSpPr>
          <p:spPr>
            <a:xfrm>
              <a:off x="12419" y="3008"/>
              <a:ext cx="350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输入你的标题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9" y="3568"/>
              <a:ext cx="6526" cy="5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charset="0"/>
                  <a:ea typeface="等线" charset="0"/>
                  <a:cs typeface="等线" charset="0"/>
                  <a:sym typeface="+mn-lt"/>
                </a:rPr>
                <a:t>在此输入文字内容</a:t>
              </a:r>
            </a:p>
            <a:p>
              <a:pPr>
                <a:lnSpc>
                  <a:spcPct val="140000"/>
                </a:lnSpc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125"/>
            <a:ext cx="6256020" cy="4171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9425" y="118745"/>
            <a:ext cx="1664970" cy="13163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14595" y="2683510"/>
            <a:ext cx="7177405" cy="2472055"/>
          </a:xfrm>
          <a:prstGeom prst="rect">
            <a:avLst/>
          </a:prstGeom>
          <a:solidFill>
            <a:srgbClr val="A911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latin typeface="+mj-ea"/>
              <a:ea typeface="+mj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101080" y="2517775"/>
            <a:ext cx="5005705" cy="2312035"/>
            <a:chOff x="5661" y="1230"/>
            <a:chExt cx="7883" cy="3641"/>
          </a:xfrm>
        </p:grpSpPr>
        <p:sp>
          <p:nvSpPr>
            <p:cNvPr id="28" name="文本框 27"/>
            <p:cNvSpPr txBox="1"/>
            <p:nvPr/>
          </p:nvSpPr>
          <p:spPr>
            <a:xfrm>
              <a:off x="7623" y="1230"/>
              <a:ext cx="3960" cy="3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A52F13">
                          <a:alpha val="0"/>
                        </a:srgbClr>
                      </a:gs>
                    </a:gsLst>
                    <a:lin ang="5400000" scaled="0"/>
                  </a:gra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661" y="3282"/>
              <a:ext cx="788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1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Heavy" panose="02020900000000000000" charset="-122"/>
                  <a:sym typeface="+mn-ea"/>
                </a:rPr>
                <a:t>请输入标题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8980" y="4871"/>
              <a:ext cx="124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灰白简洁毕业答辩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xmc5rmy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1460</Words>
  <Application>Microsoft Office PowerPoint</Application>
  <PresentationFormat>宽屏</PresentationFormat>
  <Paragraphs>163</Paragraphs>
  <Slides>23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黑体</vt:lpstr>
      <vt:lpstr>字魂58号-创中黑</vt:lpstr>
      <vt:lpstr>等线</vt:lpstr>
      <vt:lpstr>思源宋体 CN Heavy</vt:lpstr>
      <vt:lpstr>字魂105号-简雅黑</vt:lpstr>
      <vt:lpstr>思源黑体 CN Bold</vt:lpstr>
      <vt:lpstr>字魂59号-创粗黑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灰白简洁毕业答辩PPT模板</dc:title>
  <dc:creator>Windows 用户</dc:creator>
  <cp:lastModifiedBy>michaelma</cp:lastModifiedBy>
  <cp:revision>60</cp:revision>
  <dcterms:created xsi:type="dcterms:W3CDTF">2023-04-13T10:39:25Z</dcterms:created>
  <dcterms:modified xsi:type="dcterms:W3CDTF">2023-05-12T03:43:06Z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12FC30908D88777468DB37649BB2661A_43</vt:lpwstr>
  </property>
  <property fmtid="{D5CDD505-2E9C-101B-9397-08002B2CF9AE}" pid="3" name="KSOProductBuildVer">
    <vt:lpwstr>2052-5.2.1.7798</vt:lpwstr>
  </property>
</Properties>
</file>